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BF85F-A237-4568-A1C9-4B0333F39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1A7B2-6EA6-4847-B097-9CCFE4708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228A3-6C47-4E77-8A38-170C343D6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36C4F-B235-445D-B8A2-4DF5255BE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17E370-F2D3-4DE3-9F69-9AE2FA951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10CD9-821E-43BC-9974-9EC2564B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10F100-1DC5-4C22-8D22-AF913301F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B4D4B-3D8C-4913-BEBD-EE5BD93C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0B4EB-89CF-4CF8-993D-B2D9632DB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06B7C-8B2E-4D30-9F4B-986B8108F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A5445-0963-4B37-8207-11A90FC4B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21020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医院公文处理制度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公文处理概述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公文处理流程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公文格式与规范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公文处理人员职责与要求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公文处理制度的管理与监督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公文处理概述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89" r="1608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公文是医院内部管理和外部交流的重要工具，具有规范格式和特定用途。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公文的特点包括正式性、规范性、准确性、及时性和保密性。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公文处理的重要性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公文处理是医院管理的基础工作，能够保障医院内部信息的有效传递和外部形象的塑造。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规范的公文处理有助于提高医院工作效率和管理水平，促进医院各项工作的顺利开展。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076" b="80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公文处理的历史与发展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公文处理的历史可以追溯到古代，随着社会的发展和科技的进步，公文处理的方式和手段也不断更新和发展。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现代医院的公文处理趋向于电子化和信息化，提高了处理效率和信息共享程度，同时也对公文处理的规范化和安全性提出了更高的要求。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公文处理流程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459" r="37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8" r="309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医院公文由专人负责接收，确保公文的完整性和及时性。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接收的公文需进行详细登记，包括公文标题、发文单位、接收日期等信息。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公文收发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https://d.book118.com/306121020204010102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2024-09-27T17:51:19.958</cp:lastPrinted>
  <dcterms:created xsi:type="dcterms:W3CDTF">2024-09-27T09:51:19Z</dcterms:created>
  <dcterms:modified xsi:type="dcterms:W3CDTF">2024-09-27T09:51:22Z</dcterms:modified>
</cp:coreProperties>
</file>