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E994FC-79CD-4AF6-98C9-8A59F733F3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A80B1D-70E2-4C50-B567-D93C82231F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3542A1-94D6-40EC-980A-095366752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CAF54E-7D46-437D-9799-349F959E3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0F7C83-ACEF-4577-A407-1375946B1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8F9E7B-1F16-40B0-AFE8-A9076293D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2A82233-5484-4556-9953-D9D872EA9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25A72D-5750-441F-A531-0921475F9B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CAF934-C406-41AD-B113-50338A9D2A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CC6B82-FC29-4902-B39E-EFAC3955C3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633FF6-FE37-4D84-948D-8F6812812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125041141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《会计从业考试大纲》ppt课件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财务报表与财务分析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会计法规与职业道德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会计核算与实务操作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会计电算化与信息化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考试大纲解析与备考策略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概述会计的基本概念和特性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会计是一种经济管理活动，通过对经济业务进行确认、计量、记录和报告，为企业、政府、投资者等提供决策所需的信息。会计具有核算和监督两大基本职能，同时具有专业性、规范性、客观性和公正性等特点。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介绍会计要素和会计科目的分类及含义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要素是对会计对象的基本分类，包括资产、负债、所有者权益、收入、费用和利润。会计科目则是为了满足会计记录的需要，对会计要素进一步细分的名称。通过合理设置和使用会计科目，能够准确反映企业的财务状况和经营成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会计要素与会计科目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解释会计等式和复式记账的基本原理及作用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等式是反映企业财务状况和经营成果的数学表达式，通过等式可以计算出企业的财务指标。复式记账是一种科学的记账方法，通过借贷记账法记录每一笔经济业务的来龙去脉，能够全面反映企业的经济活动，提高会计信息的质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会计等式与复式记账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财务报表与财务分析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资产负债表、利润表、现金流量表、所有者权益变动表等。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财务报表的种类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真实、准确、完整、及时，符合会计准则和相关法规的规定。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编制要求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财务报表的种类与编制要求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414" r="1841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比率分析、趋势分析、比较分析等。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财务分析的指标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流动比率、速动比率、存货周转率、应收账款周转率等。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财务分析的方法与指标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通过分析资产负债表和现金流量表，了解企业的资产、负债和现金流量状况。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评估企业的财务状况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评估企业的盈利能力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评估企业的偿债能力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预测企业的发展趋势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通过分析利润表，了解企业的收入、成本和利润状况，评估企业的盈利能力。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通过分析资产负债表和利润表，了解企业的偿债能力，评估企业的风险。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通过比较和分析不同时期的财务报表，预测企业的发展趋势，为决策提供依据。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财务报表分析的应用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会计法规与职业道德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会计法规体系是规范会计行为、提高会计信息质量的基础。它包括《中华人民共和国会计法》、《中华人民共和国注册会计师法》等国家法律法规，以及会计准则、审计准则等专业技术规范。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会计准则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会计准则是一套规范企业会计确认、计量、记录和报告的标准。它包括基本准则、具体准则和应用指南，为企业提供了一套科学、合理的会计操作规范，有助于提高会计信息的质量和可比性。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会计法规体系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会计法规体系与会计准则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281" r="2028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会计人员应具备高度的诚信意识，严格遵守职业道德，不做假账，不提供虚假的会计信息。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会计人员应以客观、公正的态度处理会计事务，不受利益或其他因素的影响，确保会计信息的真实性和准确性。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会计人员应对企业的商业机密和财务信息严格保密，不得泄露或利用相关信息谋取个人利益。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会计人员应具备扎实的专业知识和技能，不断提高自己的业务水平，以满足企业发展的需要。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专业胜任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https://d.book118.com/306125041141010043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2024-09-11T14:37:57.126</cp:lastPrinted>
  <dcterms:created xsi:type="dcterms:W3CDTF">2024-09-11T06:37:57Z</dcterms:created>
  <dcterms:modified xsi:type="dcterms:W3CDTF">2024-09-11T06:37:59Z</dcterms:modified>
</cp:coreProperties>
</file>