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F6678-1BD9-4746-9BD5-453981A23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C7434-D9EF-4CAF-96EF-221D8D184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1A8DD-E6C2-4956-96F3-484A7958A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5F7EC-D3BD-4A77-8BB3-58CD5F89F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458E56-9029-4C53-B7C1-5ED7B26CC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8296D7-8C73-4256-9692-E34DDBCD6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9B5232-C907-4F01-A1AA-6031A00DE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575EA8-CE60-4C58-8D1C-5DF9D202B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9BD8D-C3EF-4B62-A687-DE032FFB9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4A863-09D6-4CE9-B0DC-50AEB54F8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78149-8DE5-4932-BFBA-426C5E329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30215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电缆检查记录和报告培训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电缆检查概述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电缆检查记录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电缆检查报告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电缆检查中常见问题及解决方案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电缆检查记录和报告的培训与实践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电缆检查概述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通过对电缆的定期检查，可以及时发现并处理潜在的故障和隐患，确保电缆系统的正常运行，防止意外停电或设备损坏。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确保电缆系统的安全稳定运行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通过检查和维护，可以延长电缆的使用寿命，减少更换和维修的成本。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延长电缆使用寿命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电缆是电力系统的重要组成部分，其安全稳定运行对于整个电力系统的可靠性至关重要。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提高电力系统的可靠性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电缆检查的目的和意义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包括电力电缆、控制电缆、通信电缆等各类电缆及其附件。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主要针对电缆的外观、绝缘性能、导体连接、接地系统等进行检查。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电缆检查的范围和对象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电缆检查的方法和步骤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观察电缆外观是否有明显的破损、变形、变色等异常情况。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使用绝缘电阻测试仪对电缆的绝缘性能进行测试，判断其是否符合要求。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检查电缆导体连接是否紧固、接触良好，有无过热现象。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检查电缆接地系统是否完好，接地电阻是否符合要求。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外观检查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绝缘性能测试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导体连接检查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接地系统检查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电缆检查记录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电缆基本信息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检查日期和人员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检查结果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问题记录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记录的内容和要求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43" r="1454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记录电缆的型号、规格、长度、生产厂家等基本信息。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记录电缆检查的日期、检查人员姓名和职务。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详细记录电缆的各项检查结果，包括外观、绝缘性能、导体连续性等方面的检查情况。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如发现电缆存在问题或缺陷，需详细记录问题的性质、位置和严重程度。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采用规定的表格格式进行记录，确保信息的准确性和一致性。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使用统一表格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规范用语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签名确认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使用专业术语和规范用语描述检查结果和问题，避免使用模糊或不确定的词汇。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检查人员和记录人员需在记录上签名确认，确保责任可追溯。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记录的格式和规范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根据相关规定和企业要求，设定电缆检查记录的保存期限，确保记录的可追溯性。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保存期限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将电缆检查记录按照时间顺序或项目分类进行存档，方便后续查阅和管理。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存档方式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对于涉及企业机密或客户隐私的电缆检查记录，需采取严格的保密措施，确保信息安全。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保密要求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记录的保存和管理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电缆检查报告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包括电缆的型号、规格、长度、生产厂家等。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电缆的基本信息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记录电缆表面的损伤、变形、腐蚀等情况。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电缆的外观检查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包括绝缘电阻、耐压强度、泄漏电流等参数的测试结果。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电缆的电气性能检查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记录电缆的敷设路径、固定方式、弯曲半径等信息。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电缆的安装和敷设情况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报告的内容和要求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确保报告格式的一致性和规范性。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使用统一的报告模板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清晰明了的标题和段落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准确的数据和图表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规范的用语和术语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使用简洁明了的标题和段落，方便阅读和理解。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提供准确的数据和图表，直观地展示检查结果。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使用规范的用语和术语，避免产生歧义和误解。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报告的格式和规范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https://d.book118.com/306130215114010042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2024-09-09T21:52:30.025</cp:lastPrinted>
  <dcterms:created xsi:type="dcterms:W3CDTF">2024-09-09T13:52:30Z</dcterms:created>
  <dcterms:modified xsi:type="dcterms:W3CDTF">2024-09-09T13:52:32Z</dcterms:modified>
</cp:coreProperties>
</file>