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8720D-0258-4AE3-9293-C82C3EAA3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FE45C-5BB4-46E8-9528-DDAA510F2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3ABA8-5B4E-4028-BD6F-D2481A52E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AE07E-1C1D-4D61-A687-FB556EE89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B41FDF-903A-4A3B-99FD-2EAB4DA52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01AAFF-FFDE-43F5-94C3-3A2AD2E76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40E92E-9AD9-49DF-A0E8-4FF7A100C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A75B9-82D7-4868-B297-C1EEA273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6257D-E951-4178-B96A-5CF502BD7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28920-F412-459B-9657-8701D043F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AD965-B66D-4A9F-A8FA-648496DAF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31205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护理管理的核心理论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护理管理的实践技能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护理管理的伦理与法律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护理管理的创新与发展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护理管理是指运用管理学的原理和方法，对护理工作进行科学的计划、组织、指挥、协调和控制，以达到提高护理服务质量、满足患者需求、提高护理工作效率和效益的目标。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护理管理是医院管理的重要组成部分，是护理工作的核心环节。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护理管理涉及临床护理、护理教育、护理科研、护理伦理等多个方面。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799" r="1779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通过科学的管理，提高护理工作的质量，确保患者得到安全、有效、及时、全面的护理服务。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满足患者需求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提高护理工作效率和效益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培养高素质的护理人才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以患者为中心，了解患者的需求，提供符合患者期望的护理服务。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通过优化护理工作流程，合理配置资源，降低成本，提高工作效率和经济效益。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通过科学的人力资源管理，培养具备专业素养、良好职业道德和责任感的护理人才。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护理管理直接关系到患者的生命健康和安全，科学的管理能够提高护理工作的质量和效率，从而保障患者的安全与健康。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保障患者的安全与健康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护理管理是医院管理的重要组成部分，其管理水平直接影响到医疗质量和医院的整体管理水平。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提高医疗质量和医院管理水平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科学的管理能够推动护理学科的发展，提高护理专业的地位和影响力。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促进护理学科的发展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通过科学的管理，能够合理配置医疗资源，提高资源的利用效率，降低成本，为患者提供更好的服务。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护理管理的核心理论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早期的护理管理依赖于经验，缺乏科学的管理理论指导。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经验管理阶段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引入了科学管理理论，强调工作效率和标准化操作。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科学管理阶段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重视人的因素，强调团队协作和人际关系的重要性。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人际关系管理阶段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综合运用多学科理论，注重护理管理的系统性和整体性。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现代护理管理理论阶段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现代护理管理理论的应用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885" r="148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319" r="1331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设定明确的目标，制定计划并实施，以达到预期的护理效果。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通过质量评估和控制，确保护理服务的质量和安全。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优化护理人力资源配置，提升护理团队的整体素质。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识别、评估和应对潜在的护理风险，降低不良事件的发生率。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33" r="1003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结合其他相关学科的理论和方法，不断完善和发展护理管理理论。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利用信息技术提高护理管理的效率和准确性。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致力于持续的质量改进和患者满意度提升。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持续质量改进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更加关注护士的职业发展和心理健康，提高护理团队的凝聚力和工作积极性。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以人为本的管理理念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护理管理理论的未来发展趋势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护理管理的实践技能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https://d.book118.com/306131205214010040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2024-09-07T09:41:23.679</cp:lastPrinted>
  <dcterms:created xsi:type="dcterms:W3CDTF">2024-09-07T01:41:23Z</dcterms:created>
  <dcterms:modified xsi:type="dcterms:W3CDTF">2024-09-07T01:41:25Z</dcterms:modified>
</cp:coreProperties>
</file>