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1B523-9E87-4F2D-BABE-77D678418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D4709-67E3-48BA-B2A5-7BC8C3491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B9733-9DFB-4F75-AB62-F1827259F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F73E5-0137-4129-9479-F1C8A355A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4E4701-4D93-42EA-9C6F-D87FFB7FB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BAA966-D4A3-42ED-B46D-411447C64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3E13FD-3AA4-4BBC-A23E-EB9A93D7A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8C851-0044-46D4-9188-1D54D9807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47A65-35F1-438D-9571-571A3C0C5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F399B-26DE-4788-802D-B12E3FA54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43A66-9D1D-4B9E-A7E6-269645D0F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321511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《如何保护视力》PPT课件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了解视力的重要性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保护视力的方法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预防近视的措施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视力保健小贴士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了解视力的重要性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良好的视力对于阅读、写作、绘画、驾驶等日常生活和学习活动至关重要，视力不佳会导致学习和工作效率下降。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视力问题可能导致自卑、焦虑、抑郁等心理问题，影响个体的心理健康和社会适应能力。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视力对生活的影响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影响心理健康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影响学习和工作效率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353" r="2335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保持良好视力可以更好地享受生活，提高生活质量。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保护视力可以降低患上眼部疾病的风险，如近视、远视、散光等。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预防眼部疾病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保护视力的意义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近视会导致眼睛疲劳，出现头痛、眼胀等症状，影响学习和工作。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增加眼部疲劳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近视患者更容易发生意外，如跌倒、碰撞等，影响身体健康和安全。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增加意外风险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近视的危害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保护视力的方法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正确的坐姿和距离是保护视力的基础，有助于减轻眼睛的负担。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使用电脑时，应保持视线不低于15英寸(约38厘米)，使用平板电脑为10英寸(约25厘米)，阅读时视线不低于1英尺(约30厘米)。同时，调整屏幕至适当亮度，使之与周围环境相适应，避免过度刺眼或太暗。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保持正确的坐姿和距离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合理控制用眼时间，有助于减轻眼睛疲劳，预防近视。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长时间使用电子设备会导致眼睛疲劳，应适当休息，每20分钟将视线转移到远处，让眼睛得到放松。此外，晚上用眼时，应尽量避免在光线暗的环境中使用电子设备。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11" b="5611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控制用眼时间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定期休息眼睛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定期休息眼睛，有助于缓解眼部疲劳，促进眼部健康。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每天定时闭眼休息，或进行眼部按摩、热敷等，有助于促进眼部血液循环，缓解眼部疲劳。此外，多进行户外活动，让眼睛接触自然光线，也是保护视力的好方法。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均衡饮食，补充营养，有助于保护视力，预防眼部疾病。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饮食中应摄入足够的维生素A、C、E和锌等营养素，如胡萝卜、菠菜、西兰花等蔬菜以及鱼、坚果等食品。同时，减少糖分和盐分的摄入，以降低眼部疾病的风险。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均衡饮食，补充营养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https://d.book118.com/306132151141010043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2024-09-11T14:38:03.479</cp:lastPrinted>
  <dcterms:created xsi:type="dcterms:W3CDTF">2024-09-11T06:38:03Z</dcterms:created>
  <dcterms:modified xsi:type="dcterms:W3CDTF">2024-09-11T06:38:05Z</dcterms:modified>
</cp:coreProperties>
</file>