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4441D-AF60-48B4-A640-3A32BA53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D54E6-462C-45A1-A401-59D274263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1F3B-9EF5-4FD6-A8E0-2EC6C613B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8E184-E628-495B-B9DA-0CE814F9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85714-DB21-452D-A18D-857E253C8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5AA4E-EB68-405A-8B05-0120D9C9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5961A-A448-49D8-94E7-8C8BB2058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B310F-9E93-4EB2-90DD-2045DAFA4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46A9C1-8451-4B1B-9328-0ACE0614F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C9103-448A-49B2-8EA7-8B8F0A85E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F174A-B6BB-44FD-9240-C24C5147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35110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《儿童观的演变》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古代儿童观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中世纪儿童观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近代儿童观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现代儿童观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当代儿童观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古代儿童观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50" r="20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古代儿童观是指历史上人们对儿童的认识和看法。其特点主要包括将儿童视为家庭和社会的弱小成员，缺乏独立性和自主性，需要得到家长和社会的保护和教养。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古代儿童观还认为儿童应该遵循家长和社会的要求，接受教育和训练，以培养良好的品德和行为习惯。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古代儿童观的定义与特点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58" r="10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古代儿童观的形成与当时的社会经济发展水平密切相关。在农业社会，家庭是生产单位，也是教育单位。家长需要承担起教育和保护子女的责任，以确保家族的延续和社会的稳定。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古代儿童观还受到宗教、文化、道德观念的影响。例如，在儒家文化中，强调孝道和家庭秩序，儿童被视为家庭的未来和希望，需要得到良好的教育和培养。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古代儿童观的形成背景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古代儿童观的具体表现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在古代家庭中，儿童通常与成人分开居住，以保护儿童的隐私和安全。家长会对儿童进行严格的管教和训练，以培养其良好的品德和行为习惯。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在古代社会中，儿童常常被视为劳动力的一部分，从事家庭生产和家务劳动。虽然这种劳动对于儿童的身心发展不利，但在当时的社会背景下，这也是家庭和社会对儿童的一种期待。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的来说，古代儿童观强调儿童的弱小性和依赖性，需要得到家长和社会的高度关注和保护。同时，也强调了儿童应该遵循家长和社会的要求，接受教育和训练，以培养良好的品德和行为习惯。这种观念在当时的社会背景下具有一定的合理性和必要性，但也存在着对儿童的忽视和压迫的问题。随着社会的发展和进步，人们开始逐渐认识到儿童作为独立个体的价值和权利，进而推动了儿童观的演变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中世纪儿童观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https://d.book118.com/306135110021010035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2024-09-04T17:34:32.710</cp:lastPrinted>
  <dcterms:created xsi:type="dcterms:W3CDTF">2024-09-04T09:34:32Z</dcterms:created>
  <dcterms:modified xsi:type="dcterms:W3CDTF">2024-09-04T09:34:34Z</dcterms:modified>
</cp:coreProperties>
</file>