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9D862-C65E-4031-84BC-B1BF33D4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89B1-13BC-4A94-9D8C-5C4EC894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5B3D1-29AB-4D9F-85B9-BA07E37FC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C7393-1205-4DAD-B0AD-FA5F4748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990D7-6413-4711-8366-A4848FD5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B9066-E9E6-4435-9EC1-917357315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52644-50D1-47E9-88C2-70301D47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6A3BA-A6B4-4718-967E-F1721AC74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736EB-7EDD-4794-BFA8-604BB3E0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12C88-EA33-45DF-88F4-E3F00B97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0F7EC-53EB-4720-B6E3-5BEA9848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351401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特色社会主义理论与实践研究（田克勤）5\n## 1.中国特色社会主义理论的形成与发展\n### 1.1中国特色社会主义理论的起源与背景\n### 1.2中国特色社会主义理论的发展历程\n### 1.3中国特色社会主义理论的主要内容和特点\n## 2.中国特色社会主义制度的探索与实践\n### 2.1中国特色社会主义制度的基本框架\n### 2.2中国特色社会主义制度的发展与创新\n### 2.3中国特色社会主义制度的优越性与挑战\n## 3.中国特色社会主义经济发展的历程与经验\n### 3.1中国特色社会主义经济制度的建立与发展\n### 3.2中国特色社会主义经济发展的历程与成就\n### 3.3中国特色社会主义经济发展的经验与启示\n## 4.中国特色社会主义文化建设的探索与实践\n### 4.1中国特色社会主义文化发展的战略地位\n### 4.2中国特色社会主义文化建设的历程与成果\n### 4.3中国特色社会主义文化建设的经验与启示\n## 5.中国特色社会主义社会建设的历程与经验\n### 5.1中国特色社会主义社会建设的目标与任务\n### 5.2中国特色社会主义社会建设的历程与成果\n### 5.3中国特色社会主义社会建设的经验与启示\n## 6.中国特色社会主义生态文明建设的探索与实践\n### 6.1中国特色社会主义生态文明建设的重要性与紧迫性\n### 6.2中国特色社会主义生态文明建设的历程与成果\n### 6.3中国特色社会主义生态文明建设的经验与启示\n## 7.中国特色社会主义对世界社会主义的影响与贡献\n### 7.1中国特色社会主义对科学社会主义理论的创新与发展\n### 7.2中国特色社会主义对全球社会主义运动的影响与推动\n### 7.3中国特色社会主义对世界社会主义的贡献与意义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中国特色社会主义理论与实践研究（田克勤）5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中国特色社会主义理论的形成与发展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9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起源：中国特色社会主义理论起源于马克思列宁主义和毛泽东思想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马克思列宁主义是中国共产党的指导思想，为中国特色社会主义理论提供了理论基础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毛泽东思想是中国革命和建设的实践经验总结，为中国特色社会主义理论提供了实践经验</a:t>
                </a:r>
                <a:endParaRPr/>
              </a:p>
            </p:txBody>
          </p:sp>
        </p:grpSp>
        <p:grpSp>
          <p:nvGrpSpPr>
            <p:cNvPr id="10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背景：中国特色社会主义理论是在中国社会主义建设的实践过程中形成的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新中国成立初期，中国共产党积极探索适合中国国情的社会主义建设道路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文化大革命结束后，中国共产党总结经验教训，开始改革开放，逐步形成中国特色社会主义理论</a:t>
                </a:r>
                <a:endParaRPr/>
              </a:p>
            </p:txBody>
          </p:sp>
        </p:grpSp>
        <p:grpSp>
          <p:nvGrpSpPr>
            <p:cNvPr id="10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背景：中国特色社会主义理论是在国际共产主义运动的发展过程中形成的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冷战时期，中国共产党坚持独立自主，反对霸权主义，维护世界和平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苏东剧变后，中国共产党坚持社会主义道路，为国际共产主义运动提供了新的发展方向</a:t>
                </a:r>
                <a:endParaRPr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中国特色社会主义理论的起源与背景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0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创立阶段：邓小平理论的创立</a:t>
                </a:r>
                <a:endParaRPr/>
              </a:p>
            </p:txBody>
          </p:sp>
          <p:sp>
            <p:nvSpPr>
              <p:cNvPr id="1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邓小平提出并阐述了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社会主义本质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等一系列重要理论观点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邓小平理论为中国社会主义建设提供了新的理论指导</a:t>
                </a:r>
                <a:endParaRPr/>
              </a:p>
            </p:txBody>
          </p:sp>
        </p:grpSp>
        <p:grpSp>
          <p:nvGrpSpPr>
            <p:cNvPr id="1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发展阶段：“三个代表”重要思想的发展</a:t>
                </a:r>
                <a:endParaRPr/>
              </a:p>
            </p:txBody>
          </p:sp>
          <p:sp>
            <p:nvSpPr>
              <p:cNvPr id="1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江泽民提出并阐述了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代表中国先进生产力的发展要求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代表中国先进文化的前进方向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代表中国最广大人民的根本利益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等重要理论观点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“三个代表”重要思想丰富和发展了中国特色社会主义理论</a:t>
                </a:r>
                <a:endParaRPr/>
              </a:p>
            </p:txBody>
          </p:sp>
        </p:grpSp>
        <p:grpSp>
          <p:nvGrpSpPr>
            <p:cNvPr id="1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创新阶段：科学发展观的创新</a:t>
                </a:r>
                <a:endParaRPr/>
              </a:p>
            </p:txBody>
          </p:sp>
          <p:sp>
            <p:nvSpPr>
              <p:cNvPr id="1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胡锦涛提出并阐述了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全面协调可持续发展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构建和谐社会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等重要理论观点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科学发展观为中国特色社会主义理论提供了新的发展理念</a:t>
                </a:r>
                <a:endParaRPr/>
              </a:p>
            </p:txBody>
          </p: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中国特色社会主义理论的发展历程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主要内容：中国特色社会主义理论包括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社会主义本质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社会主义初级阶段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社会主义改革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社会主义和谐社会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等重要理论观点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社会主义本质：解放生产力，发展生产力，消灭剥削，消除两极分化，最终达到共同富裕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社会主义初级阶段：中国社会主义发展所处的历史阶段，需要长期坚持社会主义制度，发展生产力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社会主义改革：改革是社会主义发展的动力，要坚持社会主义方向，坚定改革开放决心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社会主义发展：包括经济、政治、文化、社会等方面的发展，坚持科学发展观，促进全面发展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社会主义和谐社会：构建民主法治、公平正义、诚信友爱、充满活力、安定有序、人与自然和谐相处的和谐社会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特点：中国特色社会主义理论具有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时代性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实践性：中国特色社会主义理论是在中国社会主义建设实践中形成的，具有很强的实践指导意义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创新性：中国特色社会主义理论在不断总结实践经验的基础上，进行理论创新，为社会主义建设提供新的理论指导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时代性：中国特色社会主义理论紧密结合时代发展的主题，回答时代提出的重大理论和实践问题</a:t>
            </a:r>
            <a:endParaRPr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中国特色社会主义理论的主要内容和特点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中国特色社会主义制度的探索与实践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政治制度的发展与创新：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全面深化改革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全面依法治国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全面从严治党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全面深化改革：深化经济、政治、文化、社会、生态文明等各方面的改革，破除体制机制弊端，激发社会活力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全面依法治国：坚持依法治国、依法执政、依法行政，提高法治国家、法治政府、法治社会一体化建设水平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全面从严治党：加强党的自身建设，严明党的纪律，深入推进党风廉政建设和反腐败斗争，提高党的执政能力和政治能力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经济制度的发展与创新：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新发展理念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供给侧结构性改革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新发展理念：坚持创新、协调、绿色、开放、共享的发展理念，引领经济健康发展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供给侧结构性改革：深化供给侧结构性改革，优化供给结构，提高供给质量，满足人民群众需求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高质量发展：以提高发展质量为核心的经济发展，实现经济持续健康发展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文化制度的发展与创新：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文化强国战略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中华优秀传统文化传承发展工程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文化走出去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文化强国战略：坚持中国特色社会主义文化发展道路，提高国家文化软实力，建设社会主义文化强国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中华优秀传统文化传承发展工程：加强中华优秀传统文化传承和保护，弘扬民族精神，培育社会主义核心价值观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文化走出去：推动中华文化走向世界，提升中华文化国际影响力</a:t>
            </a:r>
            <a:endParaRPr/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中国特色社会主义制度的发展与创新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优越性：中国特色社会主义制度具有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鲜明的制度优势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，为改革开放和现代化建设提供了有力保障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政治稳定：中国共产党坚强领导，政治稳定，社会和谐，为改革发展提供了良好环境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经济高效：社会主义市场经济体制，激发社会活力，推动经济持续健康发展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文化繁荣：坚持社会主义先进文化，繁荣发展文化事业，壮大文化产业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挑战：中国特色社会主义制度面临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诸多挑战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，需要不断完善和发展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政治改革：政治体制改革滞后，需要进一步深化政治体制改革，提高政治治理能力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经济转型：经济发展面临结构调整、动力转换等挑战，需要深化供给侧结构性改革，推动经济转型升级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文化传承：中华优秀传统文化传承和保护面临诸多困难，需要加强中华优秀传统文化传承发展工程</a:t>
            </a:r>
            <a:endParaRPr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中国特色社会主义制度的优越性与挑战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中国特色社会主义经济发展的历程与经验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13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中国特色社会主义经济制度的建立与发展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9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建立：新中国成立以来，中国共产党积极探索适合中国国情的社会主义建设道路，逐步建立了以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公有制为主体、多种所有制经济共同发展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按劳分配为主体、多种分配方式并存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社会主义市场经济体制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为基本框架的中国特色社会主义经济制度</a:t>
                </a:r>
                <a:endParaRPr/>
              </a:p>
            </p:txBody>
          </p:sp>
          <p:cxnSp>
            <p:nvCxnSpPr>
              <p:cNvPr id="1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发展：改革开放以来，中国共产党坚持社会主义初级阶段基本路线，深化经济体制改革，推动经济持续健康发展，取得了举世瞩目的成就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历程：中国特色社会主义经济发展经历了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计划经济体制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改革开放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社会主义市场经济体制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计划经济体制：新中国成立初期，中国实行计划经济体制，集中力量发展重工业，奠定了一定的物质基础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改革开放：1978年改革开放以来，中国逐步摆脱计划经济体制，发展市场经济，推动经济持续健康发展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社会主义市场经济体制：党的十四大以来，中国建立社会主义市场经济体制，发挥市场在资源配置中的决定性作用，推动经济健康发展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成就：中国特色社会主义经济发展取得了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世界瞩目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的成就，包括经济增长、人民生活水平提高、贫困人口减少等方面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经济增长：中国经济总量跃居世界第二，成为世界经济增长的重要引擎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人民生活水平提高：人民生活水平显著提高，贫困人口大幅减少，社会保障体系逐步完善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贫困人口减少：中国脱贫攻坚取得决定性成就，贫困人口从7亿多人减少到2019年底的551万人</a:t>
            </a:r>
            <a:endParaRPr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中国特色社会主义经济发展的历程与成就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经验：中国特色社会主义经济发展积累了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宝贵经验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，包括坚持社会主义初级阶段基本路线、深化经济体制改革、发展市场经济、扩大对外开放等方面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坚持社会主义初级阶段基本路线：坚持以经济建设为中心，坚持四项基本原则，坚持改革开放，为经济发展提供了正确方向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深化经济体制改革：深化经济体制改革，优化供给结构，提高供给质量，满足人民群众需求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发展市场经济：发挥市场在资源配置中的决定性作用，更好发挥政府作用，推动经济健康发展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扩大对外开放：积极参与国际经济合作与竞争，提高对外开放水平，推动经济融入全球化进程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启示：中国特色社会主义经济发展为其他国家提供了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重要启示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，包括坚持独立自主、深化改革开放、发展市场经济、提高人民生活水平等方面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坚持独立自主：坚持独立自主，反对霸权主义，维护世界和平，为经济发展提供良好的国际环境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深化改革开放：深化改革开放，破除体制机制弊端，激发社会活力，推动经济持续健康发展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发展市场经济：发挥市场在资源配置中的决定性作用，更好发挥政府作用，推动经济健康发展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提高人民生活水平：坚持以人为本，保障和改善民生，提高人民生活水平，实现共同富裕</a:t>
            </a:r>
            <a:endParaRPr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中国特色社会主义经济发展的经验与启示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中国特色社会主义文化建设的探索与实践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重要性：文化是一个国家、一个民族的灵魂，是国家和民族振兴的精神纽带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繁荣发展文化事业，满足人民群众精神文化需求，提高民族凝聚力和创造力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传承和弘扬中华优秀传统文化，培育社会主义核心价值观，提高国家文化软实力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紧迫性：面对世界范围内各种思想文化交流交融交锋的新形势，必须加强中国特色社会主义文化建设，坚定文化自信，推动文化创新发展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抵御外来文化渗透，维护国家文化安全，增强国家文化软实力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推动文化创新发展，培育新的文化业态，满足人民群众多样化、多层次、多方面的精神文化需求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中国特色社会主义文化发展的战略地位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https://d.book118.com/306135140144010055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中国特色社会主义理论与实践研究（田克勤）5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2024-09-23T05:54:14.123</cp:lastPrinted>
  <dcterms:created xsi:type="dcterms:W3CDTF">2024-09-22T21:54:14Z</dcterms:created>
  <dcterms:modified xsi:type="dcterms:W3CDTF">2024-09-22T21:54:15Z</dcterms:modified>
</cp:coreProperties>
</file>