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F764E6-C828-480F-ADFD-B698DFC895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469FE2-BED2-449B-BC0C-C7E233A477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E16C79-9824-4B91-8078-8C0E5B5BC8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45C51F-5ECD-4866-8257-D48684878D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B64BA7-B4D4-46F7-8DB0-48AE36541C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32C70D-E5B5-4936-9E22-27E6D8755A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A9A226-42D4-40AC-9F74-8EBB93D182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35B51E-EA8C-49C3-8068-0B0C6E8C7D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FEFFDE-E2D6-46A9-9C8E-DF15FA5C59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6D833F-572A-4826-B793-336DE09BBA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3DED5B-5A38-409E-BAC0-D392F7C566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6140135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医疗仪器原理讲座与实操操作演示的核心内容与实例分析的病例讲解与解读</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医疗仪器原理讲座</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实操操作演示核心内容</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实例分析：病例讲解与解读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医疗仪器在临床应用中的价值体现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面临的挑战与未来发展趋势</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医疗仪器原理讲座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医疗仪器是指用于预防、诊断、治疗、缓解人类疾病、损伤或残疾的设备、器具、器材、材料或其他物品。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医疗仪器定义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根据其使用目的和作用，医疗仪器可分为诊断仪器、治疗仪器、辅助仪器等。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医疗仪器分类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医疗仪器基本概念及分类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93" r="21493"/>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超声诊断仪</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利用超声波在人体组织中的反射、折射等物理特性，通过接收和处理回声信号，形成人体内部结构的图像。</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心电图机</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通过电极记录心脏电活动随时间变化的曲线图，即心电图，用于评估心脏功能及诊断心律失常等心脏疾病。</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血液透析机</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利用半透膜原理，将患者血液引出体外，通过透析器中的透析液与血液进行物质交换，清除血液中的代谢废物和多余水分，再将净化后的血液回输到患者体内。</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常见医疗仪器工作原理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安全性评价</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评估医疗仪器在使用过程中可能对患者和操作者造成的危害和风险，如电气安全、机械安全等。</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有效性评价</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评估医疗仪器是否能够达到预期的治疗效果或诊断准确性，如治疗仪器的治愈率、诊断仪器的灵敏度和特异度等。</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可靠性评价</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评估医疗仪器在长时间使用过程中性能的稳定性和一致性，如仪器的故障率、维修率等。</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经济性评价</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评估医疗仪器的成本效益比，包括仪器的购置成本、使用成本、维护成本等，以及与其相关的医疗费用和患者负担等。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医疗仪器性能指标评价方法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实操操作演示核心内容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检查仪器是否处于正常工作状态，包括电源、显示屏、按键等是否正常。</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确认仪器状态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根据实际需要，准备好与仪器配套使用的试剂、耗材、样本等物品。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准备相关物品</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熟悉仪器的操作流程和注意事项，确保能够正确、安全地操作仪器。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了解操作流程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仪器使用前准备工作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结果读取与记录</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在反应结束后，及时读取并记录实验结果，确保数据的准确性和完整性。</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仪器操作</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按照操作流程，逐步进行仪器的操作，包括样本加载、试剂添加、反应时间设置等。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试剂与耗材准备</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按照实验要求，准备好所需的试剂和耗材，并确保其质量和有效期。</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开机与初始化</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按照仪器说明书的要求，正确开启仪器并进行初始化操作。</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样本处理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根据实验需求，对样本进行必要的预处理，如离心、稀释等。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仪器操作步骤与注意事项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47" r="-47"/>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日常清洁</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部件维护</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故障排查与处理</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定期校准与验证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仪器维护与保养方法</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定期对仪器的外观和内部进行清洁，保持仪器的干净整洁。</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根据仪器说明书的要求，对仪器的关键部件进行定期维护和保养，确保其正常运转。</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在仪器出现故障时，及时排查并处理故障，确保仪器的稳定性和可靠性。</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定期对仪器进行校准和验证，确保实验结果的准确性和可靠性。</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实例分析：病例讲解与解读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https://d.book118.com/306140135120010040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2024-09-06T22:08:40.173</cp:lastPrinted>
  <dcterms:created xsi:type="dcterms:W3CDTF">2024-09-06T14:08:40Z</dcterms:created>
  <dcterms:modified xsi:type="dcterms:W3CDTF">2024-09-06T14:08:41Z</dcterms:modified>
</cp:coreProperties>
</file>