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44482-9153-4471-8627-464E3A35A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950AC-6DB3-46BB-A8E9-0191F80E9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94B0E-3D44-494B-BD7E-A5E5066DA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D6442-ED55-4617-AB19-0BC22042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6926D-8600-441C-AE86-C6A0CEDF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41B2BC-F5BC-4287-AE3A-EF5944CE8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930004-48EF-4730-A781-E0DBB62F7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11084-CBFE-4A70-AD20-D41222B4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BB76C-4FA1-41B9-8E44-2EE309707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FEEFF-54D9-4C8A-93EC-3452422F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29FB3-86C3-49D4-93CC-BB024A34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41134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科技成果鉴定评审的技术经济分析与商业模式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科技成果鉴定评审的技术经济分析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科技成果鉴定评审的商业模式探讨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通过对科技成果的鉴定评审，可以评估其技术水平和市场潜力，为科技成果转化提供决策依据。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提高科技投入效益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科技成果鉴定评审可以发现和挖掘具有创新性的科技成果，推动科技创新的持续发展。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通过对科技成果的鉴定评审，可以优化科技资源配置，提高科技投入的效益和产出。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评估技术可行性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通过对科技成果的技术性能、技术指标等进行评估，判断其技术可行性。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分析经济效益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通过对科技成果的经济效益进行分析，包括成本、收益、投资回报率等，为决策提供依据。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50" r="30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技术经济分析与商业模式在科技成果鉴定评审中的作用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预测市场前景：通过对市场需求、竞争格局等的分析，预测科技成果的市场前景和发展趋势。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20" b="802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技术经济分析与商业模式在科技成果鉴定评审中的作用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明确商业价值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通过商业模式的构建，明确科技成果的商业价值和市场定位。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创新盈利模式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通过商业模式的创新，探索科技成果的盈利模式和收入来源。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商业模式的构建可以促进产学研合作，推动科技成果的转化和应用。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技术经济分析与商业模式在科技成果鉴定评审中的作用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科技成果鉴定评审的技术经济分析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技术成熟度评估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对科技成果的技术成熟度进行评估，包括技术原理、技术路线、技术实验等方面的成熟度和先进性。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分析科技成果在技术实施过程中可能遇到的技术风险和挑战，以及应对措施的可行性。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技术与产业融合度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评估科技成果与现有产业技术的融合程度，以及在未来产业发展中的潜力和前景。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预测科技成果商业化后的经济效益，包括市场规模、市场份额、销售收入、利润等方面的预测。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分析科技成果研发、生产、销售等各环节的成本和效益，评估其经济合理性。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针对科技成果的商业化投资，分析其投资回报率、投资回收期等指标，评估投资的经济价值。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经济合理性分析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社会影响与公众接受度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预测科技成果对社会的影响，包括公众接受度、社会舆论、法规政策等方面的变化和影响。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社会需求契合度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评估科技成果是否符合社会发展需求，能否解决社会问题或满足特定社会需求。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分析科技成果对环境保护和可持续发展的影响，包括资源消耗、废弃物排放、能源消耗等方面的评估。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科技成果鉴定评审的商业模式探讨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科技成果转化过程中，商业模式创新对于提高转化效率和成功率具有重要作用。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商业模式创新的重要性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通过案例分析，探讨成功转化科技成果的创新商业模式实践。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创新商业模式的实践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展望商业模式创新在科技成果转化领域的未来发展趋势。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商业模式创新在科技成果转化中的应用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https://d.book118.com/306141134020010042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2024-09-09T08:19:09.789</cp:lastPrinted>
  <dcterms:created xsi:type="dcterms:W3CDTF">2024-09-09T00:19:09Z</dcterms:created>
  <dcterms:modified xsi:type="dcterms:W3CDTF">2024-09-09T00:19:11Z</dcterms:modified>
</cp:coreProperties>
</file>