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2CB64-9BEA-4710-8A48-88E4C6F0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30DC6-DB73-4967-A52C-8689F241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49D4A-53B6-4BA4-8473-6E11E27B5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F6E50-5E0B-4B3E-884A-2DF92939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AF372-1A41-4CCB-A4B1-8C7F13821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610B5-293E-45A4-B817-742DEE25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5AE57-60FC-4667-BD8D-3C8E5381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2BA9F-21A0-4EFE-88DE-B47F2B7B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B4BD-D13B-4DF1-A1DD-3238F6AF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3DD55-2091-4A41-A50F-2A15BC15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2B53C-2498-4094-A0F8-209F22EC1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4120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瘫口腔护理方法\n## 1.脑瘫概述及其对口腔健康的影响\n### 1.1脑瘫的定义与分类\n### 1.2脑瘫患者口腔健康问题及其原因\n### 1.3脑瘫患者口腔护理的重要性\n## 2.脑瘫患者口腔护理的基本原则与方法\n### 2.1脑瘫患者口腔护理的基本原则\n### 2.2脑瘫患者口腔护理的基本方法\n### 2.3脑瘫患者口腔护理的注意事项\n## 3.脑瘫患者口腔护理的器具与材料选择\n### 3.1脑瘫患者口腔护理器具的选择\n### 3.2脑瘫患者口腔护理材料的选择\n### 3.3脑瘫患者口腔护理器具与材料的正确使用\n## 4.脑瘫患者口腔护理的适宜技术与技巧\n### 4.1脑瘫患者刷牙技术与技巧\n### 4.2脑瘫患者口腔冲洗技术与技巧\n### 4.3脑瘫患者口腔护理中辅助器具的使用技巧\n## 5.脑瘫患者口腔护理的定期评估与调整\n### 5.1脑瘫患者口腔护理效果的定期评估\n### 5.2脑瘫患者口腔护理计划的适时调整\n### 5.3脑瘫患者口腔护理的长期管理与教育\n## 6.脑瘫患者口腔护理的跨专业合作与团队协作\n### 6.1脑瘫患者口腔护理与康复治疗团队的协作\n### 6.2脑瘫患者口腔护理与家庭照顾者的协作\n### 6.3提高脑瘫患者口腔护理效果的策略与措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脑瘫口腔护理方法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脑瘫概述及其对口腔健康的影响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脑瘫是一种神经系统疾病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痉挛型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：肌肉紧张和僵硬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弛缓型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：肌肉无力、松弛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：痉挛和弛缓症状并存</a:t>
                </a:r>
                <a:endParaRPr/>
              </a:p>
            </p:txBody>
          </p:sp>
          <p:pic>
            <p:nvPicPr>
              <p:cNvPr id="2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脑瘫患者的生活挑战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：行走、拿取物品困难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：说话、理解困难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：进食、喝水困难</a:t>
                </a:r>
                <a:endParaRPr/>
              </a:p>
            </p:txBody>
          </p:sp>
          <p:pic>
            <p:nvPicPr>
              <p:cNvPr id="2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脑瘫患者口腔健康问题及其原因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脑瘫患者口腔健康问题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：蛀牙、牙周病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：牙龈炎、口腔溃疡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口腔肌肉功能障碍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：咀嚼、吞咽困难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口腔健康问题原因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口腔卫生不良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：刷牙不足、口腔清洁不当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：抗癫痫药物、肌肉松弛剂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：摄入不足、营养不均衡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口腔肌肉功能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</a:t>
                </a:r>
                <a:endParaRPr/>
              </a:p>
            </p:txBody>
          </p:sp>
          <p:sp>
            <p:nvSpPr>
              <p:cNvPr id="26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保持口腔健康</a:t>
                </a:r>
                <a:endParaRPr/>
              </a:p>
            </p:txBody>
          </p:sp>
        </p:grpSp>
        <p:grpSp>
          <p:nvGrpSpPr>
            <p:cNvPr id="26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6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endParaRPr/>
              </a:p>
            </p:txBody>
          </p:sp>
        </p:grpSp>
        <p:grpSp>
          <p:nvGrpSpPr>
            <p:cNvPr id="26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6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预防全身疾病</a:t>
                </a:r>
                <a:endParaRPr/>
              </a:p>
            </p:txBody>
          </p:sp>
          <p:sp>
            <p:nvSpPr>
              <p:cNvPr id="26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脑瘫患者口腔护理的基本原则与方法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合作程度</a:t>
                </a:r>
                <a:endParaRPr/>
              </a:p>
            </p:txBody>
          </p:sp>
          <p:sp>
            <p:nvSpPr>
              <p:cNvPr id="28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舌头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口腔肌肉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</p:txBody>
          </p:sp>
          <p:sp>
            <p:nvSpPr>
              <p:cNvPr id="28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自我护理</a:t>
                </a:r>
                <a:endParaRPr/>
              </a:p>
            </p:txBody>
          </p:sp>
          <p:sp>
            <p:nvSpPr>
              <p:cNvPr id="28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软毛牙刷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圆周刷洗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上下刷洗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相结合的方式</a:t>
                </a:r>
                <a:endParaRPr/>
              </a:p>
            </p:txBody>
          </p:sp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刷牙方法</a:t>
                </a:r>
                <a:endParaRPr/>
              </a:p>
            </p:txBody>
          </p:sp>
        </p:grpSp>
        <p:grpSp>
          <p:nvGrpSpPr>
            <p:cNvPr id="29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温盐水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口腔冲洗</a:t>
                </a:r>
                <a:endParaRPr/>
              </a:p>
            </p:txBody>
          </p:sp>
          <p:sp>
            <p:nvSpPr>
              <p:cNvPr id="30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口腔冲洗方法</a:t>
                </a:r>
                <a:endParaRPr/>
              </a:p>
            </p:txBody>
          </p:sp>
          <p:sp>
            <p:nvSpPr>
              <p:cNvPr id="30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口腔冲洗器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等辅助器具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根据患者需要选择合适的辅助器具</a:t>
                </a:r>
                <a:endParaRPr/>
              </a:p>
            </p:txBody>
          </p:sp>
          <p:sp>
            <p:nvSpPr>
              <p:cNvPr id="30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辅助器具使用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过度用力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损伤口腔组织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合作程度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</a:t>
                </a:r>
                <a:endParaRPr/>
              </a:p>
            </p:txBody>
          </p:sp>
        </p:grpSp>
        <p:grpSp>
          <p:nvGrpSpPr>
            <p:cNvPr id="3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足够的时间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口腔每个部位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都得到清洁</a:t>
                </a:r>
                <a:endParaRPr/>
              </a:p>
            </p:txBody>
          </p:sp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耐心细致</a:t>
                </a:r>
                <a:endParaRPr/>
              </a:p>
            </p:txBody>
          </p:sp>
        </p:grpSp>
        <p:grpSp>
          <p:nvGrpSpPr>
            <p:cNvPr id="3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向患者和家属传授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口腔护理器具</a:t>
                </a:r>
                <a:endParaRPr/>
              </a:p>
            </p:txBody>
          </p:sp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教育与指导</a:t>
                </a:r>
                <a:endParaRPr/>
              </a:p>
            </p:txBody>
          </p:sp>
        </p:grpSp>
      </p:grpSp>
      <p:pic>
        <p:nvPicPr>
          <p:cNvPr id="3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脑瘫患者口腔护理的器具与材料选择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软毛牙刷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适合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脑瘫患者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的口腔结构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有效清洁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牙齿和牙龈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儿童牙膏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儿童和青少年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的口腔需求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防蛀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消炎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口腔冲洗器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方便实用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，易于患者操作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有效冲洗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口腔各个部位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脑瘫患者口腔护理器具的选择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温盐水</a:t>
                </a:r>
                <a:endParaRPr/>
              </a:p>
            </p:txBody>
          </p:sp>
          <p:sp>
            <p:nvSpPr>
              <p:cNvPr id="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杀菌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的口腔护理</a:t>
                </a:r>
                <a:endParaRPr/>
              </a:p>
            </p:txBody>
          </p:sp>
        </p:grpSp>
        <p:grpSp>
          <p:nvGrpSpPr>
            <p:cNvPr id="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口腔护理液</a:t>
                </a:r>
                <a:endParaRPr/>
              </a:p>
            </p:txBody>
          </p:sp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不同口腔问题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的专用液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口腔组织</a:t>
                </a:r>
                <a:endParaRPr/>
              </a:p>
            </p:txBody>
          </p:sp>
        </p:grpSp>
        <p:grpSp>
          <p:nvGrpSpPr>
            <p:cNvPr id="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清新口气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的口腔护理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脑瘫患者口腔护理材料的选择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软毛牙刷的使用方法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圆周刷洗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上下刷洗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早晚各刷一次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，每次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两分钟</a:t>
                </a:r>
                <a:endParaRPr/>
              </a:p>
            </p:txBody>
          </p:sp>
          <p:sp>
            <p:nvSpPr>
              <p:cNvPr id="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口腔冲洗器的使用方法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温盐水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进行冲洗</a:t>
                </a:r>
                <a:endParaRPr/>
              </a:p>
            </p:txBody>
          </p:sp>
          <p:sp>
            <p:nvSpPr>
              <p:cNvPr id="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漱口水使用方法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早晚各漱一次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，每次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三十秒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专用漱口水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误吞</a:t>
                </a:r>
                <a:endParaRPr/>
              </a:p>
            </p:txBody>
          </p:sp>
          <p:sp>
            <p:nvSpPr>
              <p:cNvPr id="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脑瘫患者口腔护理器具与材料的正确使用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https://d.book118.com/306141205005010050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脑瘫口腔护理方法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2024-09-15T02:25:02.114</cp:lastPrinted>
  <dcterms:created xsi:type="dcterms:W3CDTF">2024-09-14T18:25:02Z</dcterms:created>
  <dcterms:modified xsi:type="dcterms:W3CDTF">2024-09-14T18:25:04Z</dcterms:modified>
</cp:coreProperties>
</file>