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E5A66-AF3E-4B1E-AA87-5FADE213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8FBF-3F17-4A92-B8A0-F37CFE54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487B4-5936-4F96-98D3-A645261A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BF5AC-AE4D-4405-B219-5227170D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0BFA4-EBE7-449D-A67C-A11906F1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98462-9924-4AAF-8E3D-44D0C998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CA803-D218-4768-8E34-A2389E68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5F134-4F4A-4AD3-9C87-FAB4B03A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665EB-3FAB-4C46-872B-83EA9E3D9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C014F-D519-4867-B4A8-1FD6AAB12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5879-6318-44EB-9DF7-14A935A5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42051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舞蹈行业基础知识培训课件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舞蹈概述与分类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舞蹈基本技巧与训练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舞蹈表演艺术与欣赏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舞蹈创作与编排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舞蹈教育与培训体系建设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舞蹈概述与分类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54" r="140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舞蹈的定义及起源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舞蹈的起源可以追溯到古代，是人类文明的重要组成部分，反映了不同文化和历史时期的社会生活和审美观念。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舞蹈是一种通过身体动作、节奏和音乐表达情感、思想和故事的艺术形式。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舞蹈的种类与特点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具有高度的技巧性和规范性，强调身体的柔韧性和协调性，如芭蕾舞。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追求自由、个性和创新，不拘泥于传统的舞蹈形式和技巧，强调舞蹈与音乐、戏剧等艺术形式的融合。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具有鲜明的民族特色和文化内涵，反映不同民族的生活习俗和审美观念，如中国舞、印度舞等。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起源于美国黑人社区，具有自由、随性和竞技性的特点，强调个人风格和表现力。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舞蹈是一种独特的艺术形式，能够表达人类复杂的情感和思想，具有强烈的感染力和号召力。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舞蹈在社会生活中具有广泛的群众基础和社会功能，能够增进人们之间的交流和沟通，促进社会和谐与进步。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020" r="90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28" r="71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09" r="1280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舞蹈是一种重要的文化现象，反映了不同历史时期的社会生活和审美观念。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舞蹈在社会文化中的地位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舞蹈基本技巧与训练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通过舞蹈基础动作练习，提高各关节的活动范围，如伸展、弯曲、旋转等。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针对主要肌肉群进行拉伸，改善肌肉弹性和伸展性，预防运动损伤。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肌肉拉伸训练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通过特定的拉伸动作，增强韧带的弹性和稳定性，提高身体柔韧性。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韧带拉伸训练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强化腹部、背部和臀部肌肉，提高身体的稳定性和平衡能力。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核心力量训练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上肢力量训练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通过舞蹈步伐和跳跃练习，增强腿部和脚部的力量。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运用手臂和手部动作，锻炼上肢肌肉，增强舞蹈表现力。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力量与平衡性训练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学习听音乐、数节拍和感受节奏变化，培养良好的音乐节奏感。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音乐节奏感训练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通过舞蹈组合和复杂动作的练习，提高身体各部位的协调能力。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动作协调性训练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在掌握基本技巧和动作的基础上，注重情感的表达和舞蹈风格的展现，提升舞蹈表现力。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舞蹈表现力培养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节奏感与协调性培养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舞蹈表演艺术与欣赏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88" r="215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227" r="212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舞蹈表演技巧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包括身体线条、平衡、稳定性等要素，是舞蹈表演的基础。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准确、清晰地执行动作，展示出舞蹈的韵律和美感。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把握音乐的节奏，使舞蹈动作与音乐完美融合。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通过面部表情和肢体语言传达舞蹈的情感和主题。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动作执行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表情与肢体语言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深入理解舞蹈的背景、情感和主题，从而更好地表达。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理解舞蹈主题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在表演过程中全情投入，使观众能够感受到舞蹈所传达的情感。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情感投入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通过肢体语言和面部表情的有机结合，增强舞蹈的情感表达。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肢体语言与表情的配合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通过眼神交流、动作示意等方式与观众建立情感联系，提升表演感染力。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与观众的互动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舞蹈情感表达与传递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https://d.book118.com/306142051040010045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2024-09-13T22:02:42.822</cp:lastPrinted>
  <dcterms:created xsi:type="dcterms:W3CDTF">2024-09-13T14:02:42Z</dcterms:created>
  <dcterms:modified xsi:type="dcterms:W3CDTF">2024-09-13T14:02:45Z</dcterms:modified>
</cp:coreProperties>
</file>