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AD8EA-2723-48AC-A1EB-6793E1EB8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D7207-9FD9-4155-AC51-C0148817F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D8BF8-BE26-45E2-A122-0FB9340A2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3CFCC-016A-470B-B060-74904508B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61919F-06B0-458C-95CB-39CF3F4EA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C17392-69BB-4AF3-8E5D-02BB56A8E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68150B-76A5-439F-8B8B-759BB3ACA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B2CA1-97FE-451F-81F8-D7E6BCB4D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9CE35-F5A5-4CB3-ACD0-D4C8B5218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F3B22-A040-48C6-BC2F-9E28D24FE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5FA41-CC58-4F19-B675-5022500E5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43005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皮肤护理知识文案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皮肤类型与特点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日常皮肤护理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特殊皮肤护理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健康生活习惯对皮肤的影响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常见皮肤问题与解决方案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皮肤类型与特点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缺乏油脂，容易干燥和产生细纹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干性皮肤通常缺乏油脂，容易感到紧绷和干燥，容易出现细纹和脱屑。这种皮肤类型的人通常对刺激性的化妆品和清洁产品较为敏感。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62" r="12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干性皮肤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油脂分泌旺盛，容易堵塞毛孔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油性皮肤油脂分泌旺盛，容易在面部和T区形成油光，并堵塞毛孔，导致痤疮和黑头的形成。油性皮肤的人需要注意清洁和控油，保持毛孔通畅。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油性皮肤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T区油腻，其他部位干燥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的特点是T区（额头、鼻子、下巴）油腻，而其他部位如脸颊则较为干燥。这种皮肤类型的人需要针对不同部位进行不同的护理，如使用温和的洁面产品清洁油腻的T区，并在干燥的脸颊部位使用保湿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混合性皮肤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容易过敏，容易出现红血丝和瘙痒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敏感性皮肤对刺激性的化妆品、清洁产品和环境因素非常敏感，容易出现红血丝、瘙痒和刺痛等不适症状。这种皮肤类型的人需要选择温和、无刺激的护肤品，避免使用含有酒精和香料的产品。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敏感性皮肤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日常皮肤护理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清洁是皮肤护理的基础，能够去除皮肤表面的污垢、油脂和死皮细胞，促进皮肤的呼吸和代谢。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选择适合自己肤质的洁面产品，使用温水湿润脸部，然后取适量洁面产品揉出泡沫后轻轻按摩脸部，最后用清水冲洗干净。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注意不要过度清洁，以免破坏皮肤的天然屏障，导致干燥和敏感。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保湿是保持皮肤弹性和水润的关键，能够防止皮肤干燥、脱屑和瘙痒。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选择适合自己肤质的保湿产品，在清洁和使用防晒霜之后涂抹适量的保湿乳液或面霜，轻轻按摩至完全吸收。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注意不要使用过多的保湿产品，以免造成皮肤的负担。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070" r="19070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61" b="154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防晒是预防皮肤老化和晒伤的重要措施，能够减少紫外线对皮肤的伤害。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选择适合自己肤质的防晒产品，在出门前涂抹防晒霜，并根据需要随时补涂。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注意不要在阳光强烈的时候长时间暴露在阳光下，以免造成皮肤晒伤。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选择适合自己肤质的去角质产品，在清洁后使用适量的去角质产品轻轻按摩脸部，然后用水冲洗干净。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注意不要过度去角质，以免破坏皮肤的天然屏障，导致敏感和干燥。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565" b="256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去角质是促进皮肤新陈代谢和去除死皮细胞的方法，能够让皮肤更加光滑细腻。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去角质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特殊皮肤护理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https://d.book118.com/306143005104010102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2024-09-27T04:28:41.776</cp:lastPrinted>
  <dcterms:created xsi:type="dcterms:W3CDTF">2024-09-26T20:28:41Z</dcterms:created>
  <dcterms:modified xsi:type="dcterms:W3CDTF">2024-09-26T20:28:43Z</dcterms:modified>
</cp:coreProperties>
</file>