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5671FA-AF5B-4DD0-80EC-00C0B95F0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4C3114-B612-4120-BB7A-D797006A77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73FBC4-B7B5-4028-9B71-1C99C3EF9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B640B4-AD9E-43E2-8E12-07A7CF1DE6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946E08-C4BF-445E-A7ED-E8514DEC2A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A9421D-D73E-46E5-A239-F22F969BC6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2A4AAF-DBE4-495B-BB5E-C5E415C93A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DD6E47-9859-4801-8ED7-FBC8C2BD11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75A539-2757-4533-A783-44A3A2B12D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21F313-5398-4538-B682-98835CB93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150EBB-AA68-49EC-81C1-6423BB4AB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14420015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国内外市场对中国生物制药行业的影响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中国生物制药行业现状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国际市场对中国生物制药行业的影响</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国内市场对中国生物制药行业的影响</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国内外市场融合下的机遇与挑战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中国生物制药行业应对国内外市场影响的策略建议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中国生物制药行业在近年来得到了快速发展，成为全球生物制药市场的重要参与者。</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随着国内外市场的不断变化，中国生物制药行业面临着新的机遇和挑战。</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分析国内外市场对中国生物制药行业的影响，有助于了解行业的发展趋势和未来发展方向，为企业制定合理的发展战略提供重要参考。</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本报告主要分析国内外市场对中国生物制药行业的影响，包括政策环境、市场需求、技术创新、国际竞争等方面。</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报告涉及的主要内容包括行业概述、市场分析、竞争格局、发展趋势等。</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报告的时间范围为近几年，重点关注最新的市场动态和行业趋势。</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中国生物制药行业现状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中国生物制药行业已经成为全球生物制药领域的重要力量，行业规模持续扩大。根据统计数据，中国生物制药市场已经成为仅次于美国的全球第二大市场。</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增长速度</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近年来，中国生物制药行业保持了较快的增长速度。受益于政策扶持、市场需求增长以及技术创新等多重因素，行业增速超过了全球平均水平。</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未来趋势</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随着人口老龄化、健康意识提高以及医疗水平提升等因素的推动，中国生物制药行业未来仍将继续保持快速增长。</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行业规模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中国生物制药行业涌现出了一批具有国际竞争力的龙头企业，如恒瑞医药、石药集团、百济神州等。这些企业在研发、生产、销售等方面均取得了显著成绩。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主要企业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中国生物制药企业的产品涵盖了抗肿瘤、免疫调节、抗感染、代谢性疾病等多个领域。其中，一些创新药物如PD-1抑制剂、CAR-T细胞疗法等在国际市场上也获得了广泛认可。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主要产品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主要企业及产品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创新能力</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中国生物制药企业在创新能力方面不断提升，通过自主研发或与国内外科研机构合作，不断推出具有国际领先水平的创新药物。</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研发水平</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中国生物制药行业的研发水平也在不断提高。越来越多的企业开始注重研发投入，加强研发团队建设和研发基础设施建设，推动技术创新和产品研发。</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国际合作</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中国生物制药企业积极开展国际合作，与国际知名制药企业和科研机构建立合作关系，共同推进药物研发和技术创新，提升国际竞争力。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创新能力与研发水平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国际市场对中国生物制药行业的影响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全球化趋势推动国际市场需求增长</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随着全球化进程加速，国际市场对高品质、创新型的生物制药产品需求持续增长，为中国生物制药企业提供了广阔的市场空间。</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新兴市场崛起带来机遇</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随着新兴市场国家经济发展和医疗水平提高，对生物制药产品的需求迅速增长，为中国生物制药企业拓展国际市场提供了新机遇。</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疫情等突发事件对国际市场需求的影响</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近年来，全球范围内突发公共卫生事件频发，如新冠疫情等，对生物制药产品的需求短期内出现激增，同时也加速了国际市场对疫苗、抗体药物等创新产品的关注和需求。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国际市场需求变化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17" name="TextBox 17"/>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关税政策调整</a:t>
            </a:r>
          </a:p>
        </p:txBody>
      </p:sp>
      <p:sp>
        <p:nvSpPr>
          <p:cNvPr id="18" name="TextBox 18"/>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国际贸易中关税政策的调整直接影响中国生物制药产品的出口成本和竞争力。近年来，一些国家对中国生物制药产品实施加征关税等贸易保护措施，对中国生物制药企业出口造成一定压力。</a:t>
            </a:r>
          </a:p>
        </p:txBody>
      </p:sp>
      <p:sp>
        <p:nvSpPr>
          <p:cNvPr id="19" name="TextBox 19"/>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非关税壁垒的限制</a:t>
            </a:r>
          </a:p>
        </p:txBody>
      </p:sp>
      <p:sp>
        <p:nvSpPr>
          <p:cNvPr id="20" name="TextBox 20"/>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除了关税政策外，一些国家还通过设置技术标准、认证要求等非关税壁垒来限制中国生物制药产品的进入，增加了中国生物制药企业开拓国际市场的难度和成本。</a:t>
            </a:r>
          </a:p>
        </p:txBody>
      </p:sp>
      <p:sp>
        <p:nvSpPr>
          <p:cNvPr id="21" name="TextBox 21"/>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国际贸易合作与协议</a:t>
            </a:r>
          </a:p>
        </p:txBody>
      </p:sp>
      <p:sp>
        <p:nvSpPr>
          <p:cNvPr id="22" name="TextBox 22"/>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中国积极参与国际贸易合作和协议谈判，与多个国家和地区签订了自由贸易协定等协议，为中国生物制药企业拓展国际市场提供了更多的机遇和便利。</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国际贸易政策调整</a:t>
              </a:r>
            </a:p>
          </p:txBody>
        </p:sp>
      </p:grpSp>
      <p:sp>
        <p:nvSpPr>
          <p:cNvPr id="45" name="AutoShape 45"/>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6" name="Freeform 46"/>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国际竞争态势分析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面对激烈的国际竞争，中国生物制药企业积极寻求与国际同行的合作与资源整合，通过共同研发、生产销售等方式提升国际竞争力。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国际合作与资源整合</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国际市场上，跨国生物制药公司拥有强大的研发实力、品牌影响力和市场份额，对中国生物制药企业构成较大的竞争压力。</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跨国公司的竞争压力</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生物制药行业高度依赖技术创新和知识产权保护。在国际市场上，中国生物制药企业需要不断加强自主创新能力，同时积极应对知识产权纠纷和挑战。</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技术创新与知识产权保护</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https://d.book118.com/306144200153010040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2024-09-07T05:09:08.370</cp:lastPrinted>
  <dcterms:created xsi:type="dcterms:W3CDTF">2024-09-06T21:09:08Z</dcterms:created>
  <dcterms:modified xsi:type="dcterms:W3CDTF">2024-09-06T21:09:10Z</dcterms:modified>
</cp:coreProperties>
</file>