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D4469-006F-4333-BDA9-1752E200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188E-2EB0-4B6E-A2BD-1E63BFB74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BF101-A610-4738-A85F-CF79F1FF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AF5CE-C785-4DB6-AAC9-1C4AF4CB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66693-AB7C-4726-93FE-0B0EFF75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B362B-3E57-4D8C-A2EF-00090B84A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12B92-A997-4402-BB0F-E321174A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CC504-596C-463C-BA31-377B788E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A7DD0-4BEF-4563-A0D4-359F885C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3202B-5548-44C0-B31A-A73DBC1B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DE583-9AD9-4D4F-8A38-F99D1020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45102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代数式-七年级数学上册课件浙教版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整式加减法与去括号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一元一次方程及其解法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实际问题与一元一次方程应用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图形初步认识与线段、角相关计算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平面直角坐标系初步了解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根据所含运算符号的不同，可分为整式、分式和根式。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乘法交换律、结合律和分配律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指数运算规则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等式两边同时加上或减去同一个数，等式仍成立；等式两边同时乘以或除以同一个非零数，等式仍成立。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不等式两边同时加上或减去同一个数，不等式性质不变；不等式两边同时乘以或除以同一个正数，不等式性质不变；不等式两边同时乘以或除以同一个负数，不等式反向。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用数值代替代数式中的字母，按照代数式的运算规则计算得出的结果。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整式加减法与去括号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将具有相同字母部分和相同指数的项进行合并，只需将其系数相加或相减。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不同类项直接写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运算顺序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对于不能合并的项，直接按原样写出。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先进行括号内的运算，再进行乘除运算，最后进行加减运算。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整式加减法法则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括号前是加号时，去掉括号，括号里的每一项都不变号。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括号前是减号时，去掉括号，括号里的每一项都要变号。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多层括号应由内到外逐层去括号，即先去掉小括号，再去掉中括号，最后去掉大括号。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去括号方法与技巧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化简整式 $3a + 2b - (a - b)$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根据去括号的法则，括号前是加号时，去掉括号，括号里的每一项都不变号。所以 $3a + 2b - (a - b) = 3a + 2b - a + b = 2a + 3b$。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例题2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化简整式 $2(x^2 - y^2) - 3(x^2 + y^2) + (x^2 - 2xy)$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首先去括号，得到 $2x^2 - 2y^2 - 3x^2 - 3y^2 + x^2 - 2xy$。然后合并同类项，得到 $-5y^2 - 2xy$。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一元一次方程及其解法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一元一次方程的一般形式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 + b = 0（a、b为常数，a ≠ 0）。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含有未知数的等式叫做方程。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只含有一个未知数，并且未知数的次数是1的方程叫做一元一次方程。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一元一次方程概念引入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等式两边加上（或减去）同一个数，结果仍相等。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等式的性质1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等式两边乘同一个数，或除以同一个不为0的数，结果仍相等。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等式的性质2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利用等式的性质，将方程进行变形，使其变为更简单的形式或更容易求解的形式。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方程的变形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等式性质与方程变形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https://d.book118.com/306145102055010044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2024-09-12T15:58:52.744</cp:lastPrinted>
  <dcterms:created xsi:type="dcterms:W3CDTF">2024-09-12T07:58:52Z</dcterms:created>
  <dcterms:modified xsi:type="dcterms:W3CDTF">2024-09-12T07:58:54Z</dcterms:modified>
</cp:coreProperties>
</file>