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B108BC-311F-413E-BCB6-9E0010397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F4D9C3-C5DB-47EA-A5A5-2772DBA715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D1E84F-BFDD-4D99-9F90-429272C9E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9B32C0-FD23-4185-9BFE-38F887CCAA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1365A7-D10B-444C-930A-600BB395C4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6FB61B-943A-4EA4-BCD3-5282DD46D2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4AF3A9-8D6B-4B64-BC90-A4116873BE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492AB-1A2C-432F-8CE5-660ACAD2D7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47E82B-9775-4DF4-997B-954539176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B5D174-8D7B-4831-9A38-F49EC2A5C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995FF-D32C-4BDD-B63F-B9F500866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15214512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游戏设计服务行业研究报告</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行业概述
市场规模与趋势
游戏设计的重要性
游戏设计服务的需求
游戏设计服务的主要参与方
游戏设计服务的关键要素
游戏设计服务的价值与影响
发展前景与挑战</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Subtitle 2"/>
          <p:cNvSpPr>
            <a:spLocks noGrp="1"/>
          </p:cNvSpPr>
          <p:nvPr>
            <p:ph type="subTitle" idx="1"/>
          </p:nvPr>
        </p:nvSpPr>
        <p:spPr/>
        <p:txBody>
          <a:bodyPr/>
          <a:lstStyle/>
          <a:p>
            <a:r>
              <a:t>游戏设计服务行业研究报告</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Text Placeholder 2"/>
          <p:cNvSpPr>
            <a:spLocks noGrp="1"/>
          </p:cNvSpPr>
          <p:nvPr>
            <p:ph type="body" idx="1"/>
          </p:nvPr>
        </p:nvSpPr>
        <p:spPr/>
        <p:txBody>
          <a:bodyPr/>
          <a:lstStyle/>
          <a:p>
            <a:r>
              <a:t>游戏设计服务行业的发展背景</a:t>
            </a:r>
          </a:p>
        </p:txBody>
      </p:sp>
      <p:sp>
        <p:nvSpPr>
          <p:cNvPr id="4" name="Content Placeholder 3"/>
          <p:cNvSpPr>
            <a:spLocks noGrp="1"/>
          </p:cNvSpPr>
          <p:nvPr>
            <p:ph sz="half" idx="2"/>
          </p:nvPr>
        </p:nvSpPr>
        <p:spPr/>
        <p:txBody>
          <a:bodyPr/>
          <a:lstStyle/>
          <a:p>
            <a:r>
              <a:t>介绍游戏设计服务行业的起源和发展背景，包括游戏设计服务的定义、行业的产生原因以及相关技术的进步对行业发展的推动作用。</a:t>
            </a:r>
          </a:p>
          <a:p/>
        </p:txBody>
      </p:sp>
      <p:sp>
        <p:nvSpPr>
          <p:cNvPr id="5" name="Text Placeholder 4"/>
          <p:cNvSpPr>
            <a:spLocks noGrp="1"/>
          </p:cNvSpPr>
          <p:nvPr>
            <p:ph type="body" idx="3"/>
          </p:nvPr>
        </p:nvSpPr>
        <p:spPr/>
        <p:txBody>
          <a:bodyPr/>
          <a:lstStyle/>
          <a:p>
            <a:r>
              <a:t>行业规模与市场趋势</a:t>
            </a:r>
          </a:p>
        </p:txBody>
      </p:sp>
      <p:sp>
        <p:nvSpPr>
          <p:cNvPr id="6" name="Content Placeholder 5"/>
          <p:cNvSpPr>
            <a:spLocks noGrp="1"/>
          </p:cNvSpPr>
          <p:nvPr>
            <p:ph sz="half" idx="4"/>
          </p:nvPr>
        </p:nvSpPr>
        <p:spPr/>
        <p:txBody>
          <a:bodyPr/>
          <a:lstStyle/>
          <a:p>
            <a:r>
              <a:t>分析游戏设计服务行业的规模和市场趋势，包括行业的市场价值、增长速度、主要参与者的竞争情况以及市场的细分和特点。</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Text Placeholder 2"/>
          <p:cNvSpPr>
            <a:spLocks noGrp="1"/>
          </p:cNvSpPr>
          <p:nvPr>
            <p:ph type="body" idx="1"/>
          </p:nvPr>
        </p:nvSpPr>
        <p:spPr/>
        <p:txBody>
          <a:bodyPr/>
          <a:lstStyle/>
          <a:p>
            <a:r>
              <a:t>技术驱动的创新</a:t>
            </a:r>
          </a:p>
        </p:txBody>
      </p:sp>
      <p:sp>
        <p:nvSpPr>
          <p:cNvPr id="4" name="Content Placeholder 3"/>
          <p:cNvSpPr>
            <a:spLocks noGrp="1"/>
          </p:cNvSpPr>
          <p:nvPr>
            <p:ph sz="half" idx="2"/>
          </p:nvPr>
        </p:nvSpPr>
        <p:spPr/>
        <p:txBody>
          <a:bodyPr/>
          <a:lstStyle/>
          <a:p>
            <a:r>
              <a:t>探讨技术驱动的创新对游戏设计服务行业的影响，包括虚拟现实、增强现实、人工智能等新技术在游戏设计中的应用，以及这些技术对游戏体验和用户参与度的提升效果。</a:t>
            </a:r>
          </a:p>
          <a:p/>
        </p:txBody>
      </p:sp>
      <p:sp>
        <p:nvSpPr>
          <p:cNvPr id="5" name="Text Placeholder 4"/>
          <p:cNvSpPr>
            <a:spLocks noGrp="1"/>
          </p:cNvSpPr>
          <p:nvPr>
            <p:ph type="body" idx="3"/>
          </p:nvPr>
        </p:nvSpPr>
        <p:spPr/>
        <p:txBody>
          <a:bodyPr/>
          <a:lstStyle/>
          <a:p>
            <a:r>
              <a:t>游戏设计服务的关键要素</a:t>
            </a:r>
          </a:p>
        </p:txBody>
      </p:sp>
      <p:sp>
        <p:nvSpPr>
          <p:cNvPr id="6" name="Content Placeholder 5"/>
          <p:cNvSpPr>
            <a:spLocks noGrp="1"/>
          </p:cNvSpPr>
          <p:nvPr>
            <p:ph sz="half" idx="4"/>
          </p:nvPr>
        </p:nvSpPr>
        <p:spPr/>
        <p:txBody>
          <a:bodyPr/>
          <a:lstStyle/>
          <a:p>
            <a:r>
              <a:t>介绍游戏设计服务的关键要素，包括游戏策划、美术设计、音效设计、程序开发等方面的重要性和相互关系，以及如何协同工作以实现优质游戏设计。</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Text Placeholder 2"/>
          <p:cNvSpPr>
            <a:spLocks noGrp="1"/>
          </p:cNvSpPr>
          <p:nvPr>
            <p:ph type="body" idx="1"/>
          </p:nvPr>
        </p:nvSpPr>
        <p:spPr/>
        <p:txBody>
          <a:bodyPr/>
          <a:lstStyle/>
          <a:p>
            <a:r>
              <a:t>用户需求与体验设计</a:t>
            </a:r>
          </a:p>
        </p:txBody>
      </p:sp>
      <p:sp>
        <p:nvSpPr>
          <p:cNvPr id="4" name="Content Placeholder 3"/>
          <p:cNvSpPr>
            <a:spLocks noGrp="1"/>
          </p:cNvSpPr>
          <p:nvPr>
            <p:ph sz="half" idx="2"/>
          </p:nvPr>
        </p:nvSpPr>
        <p:spPr/>
        <p:txBody>
          <a:bodyPr/>
          <a:lstStyle/>
          <a:p>
            <a:r>
              <a:t>探讨用户需求对游戏设计服务的影响，包括用户群体的特点、用户需求的变化趋势以及如何通过用户体验设计满足用户的需求，提升用户参与度和忠诚度。</a:t>
            </a:r>
          </a:p>
          <a:p/>
        </p:txBody>
      </p:sp>
      <p:sp>
        <p:nvSpPr>
          <p:cNvPr id="5" name="Text Placeholder 4"/>
          <p:cNvSpPr>
            <a:spLocks noGrp="1"/>
          </p:cNvSpPr>
          <p:nvPr>
            <p:ph type="body" idx="3"/>
          </p:nvPr>
        </p:nvSpPr>
        <p:spPr/>
        <p:txBody>
          <a:bodyPr/>
          <a:lstStyle/>
          <a:p>
            <a:r>
              <a:t>行业发展面临的挑战</a:t>
            </a:r>
          </a:p>
        </p:txBody>
      </p:sp>
      <p:sp>
        <p:nvSpPr>
          <p:cNvPr id="6" name="Content Placeholder 5"/>
          <p:cNvSpPr>
            <a:spLocks noGrp="1"/>
          </p:cNvSpPr>
          <p:nvPr>
            <p:ph sz="half" idx="4"/>
          </p:nvPr>
        </p:nvSpPr>
        <p:spPr/>
        <p:txBody>
          <a:bodyPr/>
          <a:lstStyle/>
          <a:p>
            <a:r>
              <a:t>分析游戏设计服务行业发展面临的挑战，包括市场竞争激烈、知识产权保护、技术更新速度等方面的问题，以及如何应对这些挑战并寻求发展机遇。</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Text Placeholder 2"/>
          <p:cNvSpPr>
            <a:spLocks noGrp="1"/>
          </p:cNvSpPr>
          <p:nvPr>
            <p:ph type="body" idx="1"/>
          </p:nvPr>
        </p:nvSpPr>
        <p:spPr/>
        <p:txBody>
          <a:bodyPr/>
          <a:lstStyle/>
          <a:p>
            <a:r>
              <a:t>行业前景与机遇</a:t>
            </a:r>
          </a:p>
        </p:txBody>
      </p:sp>
      <p:sp>
        <p:nvSpPr>
          <p:cNvPr id="4" name="Content Placeholder 3"/>
          <p:cNvSpPr>
            <a:spLocks noGrp="1"/>
          </p:cNvSpPr>
          <p:nvPr>
            <p:ph sz="half" idx="2"/>
          </p:nvPr>
        </p:nvSpPr>
        <p:spPr/>
        <p:txBody>
          <a:bodyPr/>
          <a:lstStyle/>
          <a:p>
            <a:r>
              <a:t>展望游戏设计服务行业的未来前景与机遇，包括游戏市场的持续增长、新兴技术的应用前景、全球化竞争带来的机遇等方面的展望，以及行业应该关注的发展方向。</a:t>
            </a:r>
          </a:p>
          <a:p/>
        </p:txBody>
      </p:sp>
      <p:sp>
        <p:nvSpPr>
          <p:cNvPr id="5" name="Text Placeholder 4"/>
          <p:cNvSpPr>
            <a:spLocks noGrp="1"/>
          </p:cNvSpPr>
          <p:nvPr>
            <p:ph type="body" idx="3"/>
          </p:nvPr>
        </p:nvSpPr>
        <p:spPr/>
        <p:txBody>
          <a:bodyPr/>
          <a:lstStyle/>
          <a:p>
            <a:r>
              <a:t>政策环境与支持政策</a:t>
            </a:r>
          </a:p>
        </p:txBody>
      </p:sp>
      <p:sp>
        <p:nvSpPr>
          <p:cNvPr id="6" name="Content Placeholder 5"/>
          <p:cNvSpPr>
            <a:spLocks noGrp="1"/>
          </p:cNvSpPr>
          <p:nvPr>
            <p:ph sz="half" idx="4"/>
          </p:nvPr>
        </p:nvSpPr>
        <p:spPr/>
        <p:txBody>
          <a:bodyPr/>
          <a:lstStyle/>
          <a:p>
            <a:r>
              <a:t>介绍游戏设计服务行业的政策环境和政府支持政策，包括相关法规法规、政府扶持政策等方面的内容，以及这些政策对行业的影响和行业未来发展的预测。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市场规模与趋势</a:t>
            </a:r>
          </a:p>
        </p:txBody>
      </p:sp>
      <p:sp>
        <p:nvSpPr>
          <p:cNvPr id="3" name="Subtitle 2"/>
          <p:cNvSpPr>
            <a:spLocks noGrp="1"/>
          </p:cNvSpPr>
          <p:nvPr>
            <p:ph type="subTitle" idx="1"/>
          </p:nvPr>
        </p:nvSpPr>
        <p:spPr/>
        <p:txBody>
          <a:bodyPr/>
          <a:lstStyle/>
          <a:p>
            <a:r>
              <a:t>游戏设计服务行业研究报告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市场规模与趋势</a:t>
            </a:r>
          </a:p>
        </p:txBody>
      </p:sp>
      <p:sp>
        <p:nvSpPr>
          <p:cNvPr id="3" name="Text Placeholder 2"/>
          <p:cNvSpPr>
            <a:spLocks noGrp="1"/>
          </p:cNvSpPr>
          <p:nvPr>
            <p:ph type="body" idx="1"/>
          </p:nvPr>
        </p:nvSpPr>
        <p:spPr/>
        <p:txBody>
          <a:bodyPr/>
          <a:lstStyle/>
          <a:p>
            <a:r>
              <a:t>游戏设计服务行业市场规模与趋势</a:t>
            </a:r>
          </a:p>
        </p:txBody>
      </p:sp>
      <p:sp>
        <p:nvSpPr>
          <p:cNvPr id="4" name="Content Placeholder 3"/>
          <p:cNvSpPr>
            <a:spLocks noGrp="1"/>
          </p:cNvSpPr>
          <p:nvPr>
            <p:ph sz="half" idx="2"/>
          </p:nvPr>
        </p:nvSpPr>
        <p:spPr/>
        <p:txBody>
          <a:bodyPr/>
          <a:lstStyle/>
          <a:p>
            <a:r>
              <a:t>行业市场规模增长：游戏设计服务行业在过去几年中呈现出持续增长的趋势，市场规模不断扩大。据统计数据显示，全球游戏设计服务市场在2019年达到了XX亿美元，预计到2025年将增长至XX亿美元。</a:t>
            </a:r>
          </a:p>
          <a:p>
            <a:r>
              <a:t>移动游戏市场的崛起：随着智能手机的普及和移动网络的发展，移动游戏市场逐渐占据游戏设计服务行业的主导地位。移动游戏用户数量不断增加，移动游戏收入也呈现出逐年增长的趋势。</a:t>
            </a:r>
          </a:p>
          <a:p>
            <a:r>
              <a:t>虚拟现实（VR）和增强现实（AR）的兴起：虚拟现实和增强现实技术在游戏设计服务行业中得到广泛应用。随着VR和AR设备的不断改进和降低成本，这两种技术在游戏中的应用将进一步扩大，为游戏设计服务行业带来更多的发展机会。</a:t>
            </a:r>
          </a:p>
          <a:p>
            <a:r>
              <a:t>社交游戏的热潮：社交游戏在过去几年中迅速崛起，并成为游戏设计服务行业的重要组成部分。社交游戏的特点是可以与其他玩家进行互动和合作，这种社交性质吸引了大量用户的参与，社交游戏市场也呈现出快速增长的趋势。</a:t>
            </a:r>
          </a:p>
          <a:p>
            <a:r>
              <a:t>个性化和定制化的需求增加：随着用户对游戏体验的要求不断提高，个性化和定制化的游戏设计服务需求也越来越大。游戏设计公司需要根据用户的需求和喜好，提供定制化的游戏设计服务，以满足不同用户的需求。</a:t>
            </a:r>
          </a:p>
          <a:p>
            <a:r>
              <a:t>云游戏的兴起：云游戏作为一种新兴的游戏形式，正在改变游戏设计服务行业的格局。云游戏通过将游戏运行在云端服务器上，实现游戏的无需下载和安装，大大提高了游戏的可访问性和便捷性，预计云游戏市场将在未来几年中快速增长。</a:t>
            </a:r>
          </a:p>
          <a:p>
            <a:r>
              <a:t>区块链技术的应用：区块链技术在游戏设计服务行业中的应用也逐渐增多。区块链技术可以实现游戏中的虚拟资产交易、用户权益保护等功能，提高游戏的安全性和可信度，未来有望进一步推动游戏设计服务行业的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游戏设计的重要性</a:t>
            </a:r>
          </a:p>
        </p:txBody>
      </p:sp>
      <p:sp>
        <p:nvSpPr>
          <p:cNvPr id="3" name="Subtitle 2"/>
          <p:cNvSpPr>
            <a:spLocks noGrp="1"/>
          </p:cNvSpPr>
          <p:nvPr>
            <p:ph type="subTitle" idx="1"/>
          </p:nvPr>
        </p:nvSpPr>
        <p:spPr/>
        <p:txBody>
          <a:bodyPr/>
          <a:lstStyle/>
          <a:p>
            <a:r>
              <a:t>游戏设计服务行业研究报告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游戏设计的重要性</a:t>
            </a:r>
          </a:p>
        </p:txBody>
      </p:sp>
      <p:sp>
        <p:nvSpPr>
          <p:cNvPr id="3" name="Text Placeholder 2"/>
          <p:cNvSpPr>
            <a:spLocks noGrp="1"/>
          </p:cNvSpPr>
          <p:nvPr>
            <p:ph type="body" idx="1"/>
          </p:nvPr>
        </p:nvSpPr>
        <p:spPr/>
        <p:txBody>
          <a:bodyPr/>
          <a:lstStyle/>
          <a:p>
            <a:r>
              <a:t>游戏设计对用户体验的重要性</a:t>
            </a:r>
          </a:p>
        </p:txBody>
      </p:sp>
      <p:sp>
        <p:nvSpPr>
          <p:cNvPr id="4" name="Content Placeholder 3"/>
          <p:cNvSpPr>
            <a:spLocks noGrp="1"/>
          </p:cNvSpPr>
          <p:nvPr>
            <p:ph sz="half" idx="2"/>
          </p:nvPr>
        </p:nvSpPr>
        <p:spPr/>
        <p:txBody>
          <a:bodyPr/>
          <a:lstStyle/>
          <a:p>
            <a:r>
              <a:t>游戏设计是游戏开发过程中至关重要的一环，它直接影响着用户在游戏中的体验和参与度。一个优秀的游戏设计能够提供令人愉悦和吸引人的游戏体验，从而增强用户的参与度和忠诚度。</a:t>
            </a:r>
          </a:p>
          <a:p/>
        </p:txBody>
      </p:sp>
      <p:sp>
        <p:nvSpPr>
          <p:cNvPr id="5" name="Text Placeholder 4"/>
          <p:cNvSpPr>
            <a:spLocks noGrp="1"/>
          </p:cNvSpPr>
          <p:nvPr>
            <p:ph type="body" idx="3"/>
          </p:nvPr>
        </p:nvSpPr>
        <p:spPr/>
        <p:txBody>
          <a:bodyPr/>
          <a:lstStyle/>
          <a:p>
            <a:r>
              <a:t>游戏设计对游戏市场竞争力的影响</a:t>
            </a:r>
          </a:p>
        </p:txBody>
      </p:sp>
      <p:sp>
        <p:nvSpPr>
          <p:cNvPr id="6" name="Content Placeholder 5"/>
          <p:cNvSpPr>
            <a:spLocks noGrp="1"/>
          </p:cNvSpPr>
          <p:nvPr>
            <p:ph sz="half" idx="4"/>
          </p:nvPr>
        </p:nvSpPr>
        <p:spPr/>
        <p:txBody>
          <a:bodyPr/>
          <a:lstStyle/>
          <a:p>
            <a:r>
              <a:t>在激烈的游戏市场竞争中，游戏设计是决定一款游戏是否能够脱颖而出的重要因素之一。通过创新和精心设计的游戏元素，游戏能够吸引更多的玩家，提高游戏的市场竞争力，进而获得更高的用户留存率和盈利能力。</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游戏设计的重要性</a:t>
            </a:r>
          </a:p>
        </p:txBody>
      </p:sp>
      <p:sp>
        <p:nvSpPr>
          <p:cNvPr id="3" name="Text Placeholder 2"/>
          <p:cNvSpPr>
            <a:spLocks noGrp="1"/>
          </p:cNvSpPr>
          <p:nvPr>
            <p:ph type="body" idx="1"/>
          </p:nvPr>
        </p:nvSpPr>
        <p:spPr/>
        <p:txBody>
          <a:bodyPr/>
          <a:lstStyle/>
          <a:p>
            <a:r>
              <a:t>游戏设计对用户情感的影响</a:t>
            </a:r>
          </a:p>
        </p:txBody>
      </p:sp>
      <p:sp>
        <p:nvSpPr>
          <p:cNvPr id="4" name="Content Placeholder 3"/>
          <p:cNvSpPr>
            <a:spLocks noGrp="1"/>
          </p:cNvSpPr>
          <p:nvPr>
            <p:ph sz="half" idx="2"/>
          </p:nvPr>
        </p:nvSpPr>
        <p:spPr/>
        <p:txBody>
          <a:bodyPr/>
          <a:lstStyle/>
          <a:p>
            <a:r>
              <a:t>优秀的游戏设计能够通过故事、角色和视觉效果等元素，唤起玩家的情感共鸣。游戏中的情感体验让玩家更加投入，增加游戏的可玩性和吸引力。通过情感的共鸣，游戏设计能够提高用户对游戏的情感认同感，从而增加用户对游戏的喜爱度和粘性。</a:t>
            </a:r>
          </a:p>
          <a:p/>
        </p:txBody>
      </p:sp>
      <p:sp>
        <p:nvSpPr>
          <p:cNvPr id="5" name="Text Placeholder 4"/>
          <p:cNvSpPr>
            <a:spLocks noGrp="1"/>
          </p:cNvSpPr>
          <p:nvPr>
            <p:ph type="body" idx="3"/>
          </p:nvPr>
        </p:nvSpPr>
        <p:spPr/>
        <p:txBody>
          <a:bodyPr/>
          <a:lstStyle/>
          <a:p>
            <a:r>
              <a:t>游戏设计对游戏可持续性的影响</a:t>
            </a:r>
          </a:p>
        </p:txBody>
      </p:sp>
      <p:sp>
        <p:nvSpPr>
          <p:cNvPr id="6" name="Content Placeholder 5"/>
          <p:cNvSpPr>
            <a:spLocks noGrp="1"/>
          </p:cNvSpPr>
          <p:nvPr>
            <p:ph sz="half" idx="4"/>
          </p:nvPr>
        </p:nvSpPr>
        <p:spPr/>
        <p:txBody>
          <a:bodyPr/>
          <a:lstStyle/>
          <a:p>
            <a:r>
              <a:t>游戏设计不仅关乎游戏的初次体验，还关系到游戏的可持续性发展。一个好的游戏设计应该考虑到游戏的长期玩法和更新内容，以保持玩家的兴趣和参与度。游戏设计需要与游戏运营和市场策略相结合，实现游戏的可持续发展和商业价值。</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游戏设计的重要性</a:t>
            </a:r>
          </a:p>
        </p:txBody>
      </p:sp>
      <p:sp>
        <p:nvSpPr>
          <p:cNvPr id="3" name="Text Placeholder 2"/>
          <p:cNvSpPr>
            <a:spLocks noGrp="1"/>
          </p:cNvSpPr>
          <p:nvPr>
            <p:ph type="body" idx="1"/>
          </p:nvPr>
        </p:nvSpPr>
        <p:spPr/>
        <p:txBody>
          <a:bodyPr/>
          <a:lstStyle/>
          <a:p>
            <a:r>
              <a:t>游戏设计对游戏社区的影响</a:t>
            </a:r>
          </a:p>
        </p:txBody>
      </p:sp>
      <p:sp>
        <p:nvSpPr>
          <p:cNvPr id="4" name="Content Placeholder 3"/>
          <p:cNvSpPr>
            <a:spLocks noGrp="1"/>
          </p:cNvSpPr>
          <p:nvPr>
            <p:ph sz="half" idx="2"/>
          </p:nvPr>
        </p:nvSpPr>
        <p:spPr/>
        <p:txBody>
          <a:bodyPr/>
          <a:lstStyle/>
          <a:p>
            <a:r>
              <a:t>游戏设计的好坏直接影响着游戏社区的活跃度和玩家之间的互动。一个优秀的游戏设计能够提供丰富的社交功能和鼓励玩家间的合作和竞争，从而促进游戏社区的发展和玩家之间的互动交流。</a:t>
            </a:r>
          </a:p>
          <a:p/>
        </p:txBody>
      </p:sp>
      <p:sp>
        <p:nvSpPr>
          <p:cNvPr id="5" name="Text Placeholder 4"/>
          <p:cNvSpPr>
            <a:spLocks noGrp="1"/>
          </p:cNvSpPr>
          <p:nvPr>
            <p:ph type="body" idx="3"/>
          </p:nvPr>
        </p:nvSpPr>
        <p:spPr/>
        <p:txBody>
          <a:bodyPr/>
          <a:lstStyle/>
          <a:p>
            <a:r>
              <a:t>游戏设计对游戏教育价值的影响</a:t>
            </a:r>
          </a:p>
        </p:txBody>
      </p:sp>
      <p:sp>
        <p:nvSpPr>
          <p:cNvPr id="6" name="Content Placeholder 5"/>
          <p:cNvSpPr>
            <a:spLocks noGrp="1"/>
          </p:cNvSpPr>
          <p:nvPr>
            <p:ph sz="half" idx="4"/>
          </p:nvPr>
        </p:nvSpPr>
        <p:spPr/>
        <p:txBody>
          <a:bodyPr/>
          <a:lstStyle/>
          <a:p>
            <a:r>
              <a:t>游戏设计不仅可以娱乐玩家，还能够提供教育价值。通过合理的游戏设计，游戏可以成为一种有益的学习工具，帮助玩家提升认知能力、解决问题的能力和团队协作能力。游戏设计在教育领域有着广阔的应用前景。</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游戏设计的重要性</a:t>
            </a:r>
          </a:p>
        </p:txBody>
      </p:sp>
      <p:sp>
        <p:nvSpPr>
          <p:cNvPr id="3" name="Text Placeholder 2"/>
          <p:cNvSpPr>
            <a:spLocks noGrp="1"/>
          </p:cNvSpPr>
          <p:nvPr>
            <p:ph type="body" idx="1"/>
          </p:nvPr>
        </p:nvSpPr>
        <p:spPr/>
        <p:txBody>
          <a:bodyPr/>
          <a:lstStyle/>
          <a:p>
            <a:r>
              <a:t>游戏设计对文化传承的影响</a:t>
            </a:r>
          </a:p>
        </p:txBody>
      </p:sp>
      <p:sp>
        <p:nvSpPr>
          <p:cNvPr id="4" name="Content Placeholder 3"/>
          <p:cNvSpPr>
            <a:spLocks noGrp="1"/>
          </p:cNvSpPr>
          <p:nvPr>
            <p:ph sz="half" idx="2"/>
          </p:nvPr>
        </p:nvSpPr>
        <p:spPr/>
        <p:txBody>
          <a:bodyPr/>
          <a:lstStyle/>
          <a:p>
            <a:r>
              <a:t>游戏设计可以融入不同的文化元素和传统，帮助推广和传承文化。通过游戏设计，可以将传统文化与现代科技相结合，以创新的方式呈现给玩家，增强玩家对文化的认同感和兴趣，促进传统文化的传承。</a:t>
            </a:r>
          </a:p>
          <a:p/>
        </p:txBody>
      </p:sp>
      <p:sp>
        <p:nvSpPr>
          <p:cNvPr id="5" name="Text Placeholder 4"/>
          <p:cNvSpPr>
            <a:spLocks noGrp="1"/>
          </p:cNvSpPr>
          <p:nvPr>
            <p:ph type="body" idx="3"/>
          </p:nvPr>
        </p:nvSpPr>
        <p:spPr/>
        <p:txBody>
          <a:bodyPr/>
          <a:lstStyle/>
          <a:p>
            <a:r>
              <a:t>游戏设计对创新和技术发展的推动作用</a:t>
            </a:r>
          </a:p>
        </p:txBody>
      </p:sp>
      <p:sp>
        <p:nvSpPr>
          <p:cNvPr id="6" name="Content Placeholder 5"/>
          <p:cNvSpPr>
            <a:spLocks noGrp="1"/>
          </p:cNvSpPr>
          <p:nvPr>
            <p:ph sz="half" idx="4"/>
          </p:nvPr>
        </p:nvSpPr>
        <p:spPr/>
        <p:txBody>
          <a:bodyPr/>
          <a:lstStyle/>
          <a:p>
            <a:r>
              <a:t>游戏设计在创新和技术发展中起着重要的推动作用。通过游戏设计的创新，可以激发游戏开发者的创造力和想象力，推动游戏技术的不断进步和发展。同时，游戏设计也可以成为其他领域创新的灵感来源，为创新和技术发展带来新的思路和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游戏设计服务的需求</a:t>
            </a:r>
          </a:p>
        </p:txBody>
      </p:sp>
      <p:sp>
        <p:nvSpPr>
          <p:cNvPr id="3" name="Subtitle 2"/>
          <p:cNvSpPr>
            <a:spLocks noGrp="1"/>
          </p:cNvSpPr>
          <p:nvPr>
            <p:ph type="subTitle" idx="1"/>
          </p:nvPr>
        </p:nvSpPr>
        <p:spPr/>
        <p:txBody>
          <a:bodyPr/>
          <a:lstStyle/>
          <a:p>
            <a:r>
              <a:t>游戏设计服务行业研究报告</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游戏设计服务的需求</a:t>
            </a:r>
          </a:p>
        </p:txBody>
      </p:sp>
      <p:sp>
        <p:nvSpPr>
          <p:cNvPr id="3" name="Text Placeholder 2"/>
          <p:cNvSpPr>
            <a:spLocks noGrp="1"/>
          </p:cNvSpPr>
          <p:nvPr>
            <p:ph type="body" idx="1"/>
          </p:nvPr>
        </p:nvSpPr>
        <p:spPr/>
        <p:txBody>
          <a:bodyPr/>
          <a:lstStyle/>
          <a:p>
            <a:r>
              <a:t>游戏市场的快速增长</a:t>
            </a:r>
          </a:p>
        </p:txBody>
      </p:sp>
      <p:sp>
        <p:nvSpPr>
          <p:cNvPr id="4" name="Content Placeholder 3"/>
          <p:cNvSpPr>
            <a:spLocks noGrp="1"/>
          </p:cNvSpPr>
          <p:nvPr>
            <p:ph sz="half" idx="2"/>
          </p:nvPr>
        </p:nvSpPr>
        <p:spPr/>
        <p:txBody>
          <a:bodyPr/>
          <a:lstStyle/>
          <a:p>
            <a:r>
              <a:t>游戏市场在过去几年里呈现出了快速增长的趋势。根据最新的数据显示，全球游戏市场的规模已经超过了1000亿美元，预计未来几年还将继续增长。这种增长主要得益于互联网和移动技术的普及，使得越来越多的人能够轻松地接触到游戏。此外，游戏的社交化和多样化也为游戏设计服务的需求提供了更多的机会。</a:t>
            </a:r>
          </a:p>
          <a:p/>
        </p:txBody>
      </p:sp>
      <p:sp>
        <p:nvSpPr>
          <p:cNvPr id="5" name="Text Placeholder 4"/>
          <p:cNvSpPr>
            <a:spLocks noGrp="1"/>
          </p:cNvSpPr>
          <p:nvPr>
            <p:ph type="body" idx="3"/>
          </p:nvPr>
        </p:nvSpPr>
        <p:spPr/>
        <p:txBody>
          <a:bodyPr/>
          <a:lstStyle/>
          <a:p>
            <a:r>
              <a:t>用户对游戏设计的追求</a:t>
            </a:r>
          </a:p>
        </p:txBody>
      </p:sp>
      <p:sp>
        <p:nvSpPr>
          <p:cNvPr id="6" name="Content Placeholder 5"/>
          <p:cNvSpPr>
            <a:spLocks noGrp="1"/>
          </p:cNvSpPr>
          <p:nvPr>
            <p:ph sz="half" idx="4"/>
          </p:nvPr>
        </p:nvSpPr>
        <p:spPr/>
        <p:txBody>
          <a:bodyPr/>
          <a:lstStyle/>
          <a:p>
            <a:r>
              <a:t>随着游戏市场的成熟，用户对游戏设计的要求也越来越高。用户希望游戏能够提供更好的视觉体验、更丰富的故事情节、更流畅的操作体验等。他们对于游戏的品质和创新性有着更高的期望，这就给游戏设计服务提供了更大的空间。游戏设计师需要不断地跟上市场和用户的变化，提供更符合用户需求的设计方案。</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游戏设计服务的需求</a:t>
            </a:r>
          </a:p>
        </p:txBody>
      </p:sp>
      <p:sp>
        <p:nvSpPr>
          <p:cNvPr id="3" name="Text Placeholder 2"/>
          <p:cNvSpPr>
            <a:spLocks noGrp="1"/>
          </p:cNvSpPr>
          <p:nvPr>
            <p:ph type="body" idx="1"/>
          </p:nvPr>
        </p:nvSpPr>
        <p:spPr/>
        <p:txBody>
          <a:bodyPr/>
          <a:lstStyle/>
          <a:p>
            <a:r>
              <a:t>新兴技术对游戏设计的影响</a:t>
            </a:r>
          </a:p>
        </p:txBody>
      </p:sp>
      <p:sp>
        <p:nvSpPr>
          <p:cNvPr id="4" name="Content Placeholder 3"/>
          <p:cNvSpPr>
            <a:spLocks noGrp="1"/>
          </p:cNvSpPr>
          <p:nvPr>
            <p:ph sz="half" idx="2"/>
          </p:nvPr>
        </p:nvSpPr>
        <p:spPr/>
        <p:txBody>
          <a:bodyPr/>
          <a:lstStyle/>
          <a:p>
            <a:r>
              <a:t>随着技术的不断进步，新兴技术对游戏设计产生了重要的影响。例如，虚拟现实（VR）和增强现实（AR）技术的应用已经开始渗透到游戏设计中，为游戏带来了更沉浸式的体验。此外，人工智能（AI）和机器学习的发展也为游戏设计带来了更多的可能性，比如智能NPC、自动生成地图等。游戏设计师需要不断学习和掌握这些新兴技术，以满足用户对游戏的新需求。</a:t>
            </a:r>
          </a:p>
          <a:p/>
        </p:txBody>
      </p:sp>
      <p:sp>
        <p:nvSpPr>
          <p:cNvPr id="5" name="Text Placeholder 4"/>
          <p:cNvSpPr>
            <a:spLocks noGrp="1"/>
          </p:cNvSpPr>
          <p:nvPr>
            <p:ph type="body" idx="3"/>
          </p:nvPr>
        </p:nvSpPr>
        <p:spPr/>
        <p:txBody>
          <a:bodyPr/>
          <a:lstStyle/>
          <a:p>
            <a:r>
              <a:t>游戏设计服务的专业化需求</a:t>
            </a:r>
          </a:p>
        </p:txBody>
      </p:sp>
      <p:sp>
        <p:nvSpPr>
          <p:cNvPr id="6" name="Content Placeholder 5"/>
          <p:cNvSpPr>
            <a:spLocks noGrp="1"/>
          </p:cNvSpPr>
          <p:nvPr>
            <p:ph sz="half" idx="4"/>
          </p:nvPr>
        </p:nvSpPr>
        <p:spPr/>
        <p:txBody>
          <a:bodyPr/>
          <a:lstStyle/>
          <a:p>
            <a:r>
              <a:t>随着游戏市场的增长，游戏设计服务的专业化需求也在不断提升。游戏设计师需要具备扎实的美术和编程技能，同时还需要具备优秀的团队合作和项目管理能力。此外，对于特定类型的游戏，比如角色扮演游戏（RPG）和战略游戏，设计师还需要有深入的领域知识和研究经验。因此，专业化的游戏设计服务将会更受市场欢迎。</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游戏设计服务的需求</a:t>
            </a:r>
          </a:p>
        </p:txBody>
      </p:sp>
      <p:sp>
        <p:nvSpPr>
          <p:cNvPr id="3" name="Text Placeholder 2"/>
          <p:cNvSpPr>
            <a:spLocks noGrp="1"/>
          </p:cNvSpPr>
          <p:nvPr>
            <p:ph type="body" idx="1"/>
          </p:nvPr>
        </p:nvSpPr>
        <p:spPr/>
        <p:txBody>
          <a:bodyPr/>
          <a:lstStyle/>
          <a:p>
            <a:r>
              <a:t>社交游戏的崛起</a:t>
            </a:r>
          </a:p>
        </p:txBody>
      </p:sp>
      <p:sp>
        <p:nvSpPr>
          <p:cNvPr id="4" name="Content Placeholder 3"/>
          <p:cNvSpPr>
            <a:spLocks noGrp="1"/>
          </p:cNvSpPr>
          <p:nvPr>
            <p:ph sz="half" idx="2"/>
          </p:nvPr>
        </p:nvSpPr>
        <p:spPr/>
        <p:txBody>
          <a:bodyPr/>
          <a:lstStyle/>
          <a:p>
            <a:r>
              <a:t>社交游戏在近年来呈现出了快速增长的趋势。社交游戏不仅可以提供游戏本身的娱乐性，还可以让玩家与其他玩家进行互动和交流。这种社交性质的游戏设计需要考虑到玩家之间的互动机制和社交功能，这对游戏设计师提出了更高的要求。社交游戏的崛起也为游戏设计服务提供了新的发展机遇。</a:t>
            </a:r>
          </a:p>
          <a:p/>
        </p:txBody>
      </p:sp>
      <p:sp>
        <p:nvSpPr>
          <p:cNvPr id="5" name="Text Placeholder 4"/>
          <p:cNvSpPr>
            <a:spLocks noGrp="1"/>
          </p:cNvSpPr>
          <p:nvPr>
            <p:ph type="body" idx="3"/>
          </p:nvPr>
        </p:nvSpPr>
        <p:spPr/>
        <p:txBody>
          <a:bodyPr/>
          <a:lstStyle/>
          <a:p>
            <a:r>
              <a:t>跨平台游戏的需求</a:t>
            </a:r>
          </a:p>
        </p:txBody>
      </p:sp>
      <p:sp>
        <p:nvSpPr>
          <p:cNvPr id="6" name="Content Placeholder 5"/>
          <p:cNvSpPr>
            <a:spLocks noGrp="1"/>
          </p:cNvSpPr>
          <p:nvPr>
            <p:ph sz="half" idx="4"/>
          </p:nvPr>
        </p:nvSpPr>
        <p:spPr/>
        <p:txBody>
          <a:bodyPr/>
          <a:lstStyle/>
          <a:p>
            <a:r>
              <a:t>随着移动设备的普及和云游戏的发展，跨平台游戏的需求也在不断增加。玩家希望能够在不同的设备上畅玩同一款游戏，并且能够保存游戏进度和进行跨设备的游戏交互。这就对游戏设计师提出了更高的技术要求，需要他们设计出适应不同设备和平台的游戏界面和操作方式。跨平台游戏的需求将会推动游戏设计服务的发展和创新。</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https://d.book118.com/306152145125010052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19</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19</vt:i4>
      </vt:variant>
    </vt:vector>
  </HeadingPairs>
  <TitlesOfParts>
    <vt:vector baseType="lpstr" size="32">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行业概述</vt:lpstr>
      <vt:lpstr>行业概述</vt:lpstr>
      <vt:lpstr>行业概述</vt:lpstr>
      <vt:lpstr>行业概述</vt:lpstr>
      <vt:lpstr>行业概述</vt:lpstr>
      <vt:lpstr>市场规模与趋势</vt:lpstr>
      <vt:lpstr>市场规模与趋势</vt:lpstr>
      <vt:lpstr>游戏设计的重要性</vt:lpstr>
      <vt:lpstr>游戏设计的重要性</vt:lpstr>
      <vt:lpstr>游戏设计的重要性</vt:lpstr>
      <vt:lpstr>游戏设计的重要性</vt:lpstr>
      <vt:lpstr>游戏设计的重要性</vt:lpstr>
      <vt:lpstr>游戏设计服务的需求</vt:lpstr>
      <vt:lpstr>游戏设计服务的需求</vt:lpstr>
      <vt:lpstr>游戏设计服务的需求</vt:lpstr>
      <vt:lpstr>游戏设计服务的需求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2024-09-18T23:26:36.831</cp:lastPrinted>
  <dcterms:created xsi:type="dcterms:W3CDTF">2024-09-18T15:26:36Z</dcterms:created>
  <dcterms:modified xsi:type="dcterms:W3CDTF">2024-09-18T15:26:38Z</dcterms:modified>
</cp:coreProperties>
</file>