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3E41-3037-4ECA-B0F7-62D093AB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4B60D-6592-49F2-8160-690D3E40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B3898-8D4D-44BC-A5A2-1CD60482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C48BE-1E41-4A68-BB1B-02E819F00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7D236-E0E0-40E0-BEB1-D5B50EDF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5E0C5-7526-4168-A80A-95A89041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89379-23C9-48C5-BB72-B4472722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A4E89-E08C-48D5-B659-0426B950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1E90E-7D29-41AA-B73A-C5B4DA57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A8B4C-B993-4173-9FE4-DC76DB3F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1D050-3B00-4DCF-BDA2-3C9C647E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220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工程建设施工质量管理体系的目标和要求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793" b="127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随着社会经济的快速发展，工程建设规模不断扩大，对施工质量的要求也越来越高。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应对日益增长的工程建设需求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通过建立完善的施工质量管理体系，可以规范施工流程，提高施工效率，确保工程建设质量。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提升工程建设质量水平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工程建设质量直接关系到人民生命财产安全，加强施工质量管理是保障社会和谐稳定的重要举措。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通过制定科学合理的施工质量管理制度和流程，明确各部门和人员的职责和权限，形成有效的管理闭环。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建立完善的施工质量管理体系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对施工过程中的各个环节进行严格的质量控制，确保每个工序都符合设计要求和相关标准。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加强施工过程的质量控制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加强施工人员的培训和教育，提高其质量意识和操作技能水平，确保施工质量的稳定性和可靠性。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提高施工人员的素质和技能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建立完善的质量监督和检测机制，对施工过程中的质量问题和隐患进行及时发现和处理，确保施工质量的可控性。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强化质量监督和检测手段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目标和要求概述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施工质量管理体系建立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管理体系框架构建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建立完善的施工质量管理体系文件，包括质量手册、程序文件、作业指导书和记录表格等。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设立专门的质量管理机构，配备专职质量管理人员，明确各级质量管理人员的职责和权限。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制定并实施质量方针和质量目标，确保全体员工对质量方针和质量目标的理解和贯彻。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明确各级管理人员在施工质量管理体系中的职责和权限，建立责任追究制度。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设立质量管理委员会或领导小组，负责审议和决策重大质量问题。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建立内部沟通机制，确保各部门之间在质量管理方面的有效合作和信息共享。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管理职责与权限划分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资源配备与保障措施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加强员工培训和教育，提高员工的质量意识和技能水平。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制定并实施应急预案，确保在突发事件发生时能够及时、有效地应对。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根据施工需要，合理配置人力、物力、财力等资源，确保施工顺利进行。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建立健全的物资采购和检验制度，确保进场材料符合质量要求。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施工过程质量控制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施工准备阶段质量控制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熟悉和审查施工图纸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确保施工图纸设计合理、符合规范，并了解设计意图和技术要求。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编制施工组织设计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根据工程特点、施工条件等，编制合理的施工组织设计，明确施工方法、工艺流程、质量标准等。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做好技术交底工作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施工前对施工人员进行技术交底，明确施工任务、技术要求、质量标准等，确保施工人员了解并遵循相关要求。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推行样板引路制度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在分项工程或关键工序施工前，先做出样板，经检验合格后再进行大面积施工，确保施工质量符合要求。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加强过程检查和验收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在施工过程中，加强对各道工序的检查和验收，确保每道工序都符合质量要求，及时发现并处理质量问题。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加强材料质量控制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对进场的原材料、构配件等进行严格检验，确保其符合设计要求和相关标准，防止不合格材料进入施工现场。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施工过程阶段质量控制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做好质量评估和资料整理工作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对工程质量进行评估，整理相关质量资料，为后续工程提供经验和参考。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做好成品保护工作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对已完成的分项工程、分部工程等采取保护措施，防止损坏或污染，确保工程质量不受影响。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组织竣工验收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在工程竣工后，组织相关单位进行竣工验收，对工程质量进行全面检查，确保工程符合设计要求和相关标准。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竣工验收阶段质量控制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https://d.book118.com/306152205154010050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2024-09-16T02:33:23.188</cp:lastPrinted>
  <dcterms:created xsi:type="dcterms:W3CDTF">2024-09-15T18:33:23Z</dcterms:created>
  <dcterms:modified xsi:type="dcterms:W3CDTF">2024-09-15T18:33:25Z</dcterms:modified>
</cp:coreProperties>
</file>