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B97C-E587-49F5-AF3B-BE87A02E1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32D4-B4E3-435D-97E8-54210939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5C0FE-49CA-4BE9-8959-D7882DA22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FC50B-7A7D-4F28-BBA4-11538F77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C8F88-D5B3-401E-BB31-063F1384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FCC05-E430-491F-AD98-3782773F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9C6E6-8C2B-457E-869C-19D38D40F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59B57-7528-4180-933B-4E8E06C6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45726-6898-47D2-8A70-DC3B8398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F5473-3CFA-4759-A100-2CBCE437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C8194-B3EF-4FD4-84BD-C7DA1F167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53205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2023年公路工程建设单位工作总结报告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2023年公路工程建设概况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建设过程中的问题和挑战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单位管理和人员培训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对2023年公路工程建设单位的工作进行全面总结，分析成果、问题与不足，提出改进措施，为未来工作提供参考。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随着国家基础设施建设的不断推进，公路工程建设作为重要组成部分，对于促进区域经济发展、提升交通出行质量具有重要意义。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本报告涵盖了2023年公路工程建设单位的各项工作，包括规划、设计、施工、管理等环节。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由于时间、资源等因素的限制，报告可能无法涵盖所有细节，部分数据和信息可能存在一定的局限性。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2023年公路工程建设概况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2023年全国公路总里程达到486万公里，比上年增长3.5%。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公路里程增加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全年公路建设完成投资2.8万亿元，比上年增长10.4%。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投资规模扩大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加强工程质量监管，提高工程质量和耐久性，确保公路安全畅通。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建设质量提升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总体建设情况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建成通车高速公路里程达到11.7万公里，其中多个重点高速公路项目顺利完工。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高速公路建设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国省道改造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农村公路建设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完成国省道改造里程达到5.3万公里，提高国省道技术等级和通行能力。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新建改建农村公路超过16万公里，改善农村交通条件，助力乡村振兴。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重点工程完成情况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推广应用智能交通技术，提高公路运输效率和安全性。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智能交通系统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积极探索和推广新型建筑材料，提高公路工程质量和耐久性。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加强生态环境保护，推广绿色公路建设理念和施工技术，减少对环境的负面影响。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绿色公路建设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新技术应用和研发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建设过程中的问题和挑战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工程质量是公路工程建设的核心问题，直接关系到人民的生命财产安全。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在2023年的公路工程建设中，部分路段出现了路面龟裂、沉陷等现象，主要原因是施工材料不过关或施工工艺不当。为解决这一问题，建设单位应加强原材料的检测和施工过程的监管，确保工程质量。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工程质量问题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工期延误是公路工程建设中常见的问题，可能导致工程成本的增加和影响工程效益的发挥。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的公路工程建设中，部分项目出现了工期延误的情况。主要原因是征地拆迁工作进度缓慢、施工组织不力等。为解决这一问题，建设单位应加强与相关部门的沟通协调，优化施工组织设计，确保工程按计划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工期延误问题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环境保护是公路工程建设中不可忽视的问题，建设单位应采取有效措施减少对环境的负面影响。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的公路工程建设中，部分路段存在施工噪音、扬尘污染等问题。为解决这一问题，建设单位应加强施工现场的环境保护措施，如设置隔音设施、洒水降尘等，确保工程建设的环保要求得到落实。同时，应加强与当地环保部门的沟通协作，共同推进环境保护工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https://d.book118.com/306153205155010103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2024-09-29T00:28:42.738</cp:lastPrinted>
  <dcterms:created xsi:type="dcterms:W3CDTF">2024-09-28T16:28:42Z</dcterms:created>
  <dcterms:modified xsi:type="dcterms:W3CDTF">2024-09-28T16:28:44Z</dcterms:modified>
</cp:coreProperties>
</file>