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9552A-22D9-4D4F-AAF1-BEBB0EA86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0BAEF-89E6-4B9E-9F79-20D6CDBB6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63664-4F45-4C09-A5F9-5AEE5D3A3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59570-ED7D-4359-8220-A67E965A5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90342F-F16B-4C13-B7AC-D79CE1CDC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F93908-8D87-42AA-9144-DA870EFBC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8BFC48-5423-4C39-8EB7-51E0FC472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89399-365E-44BB-9C31-338869BCD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D7229-38DF-4EFE-8526-D9987EA2A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C2C99-DB89-4D73-A5DD-3FD9CB753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A5752-82D0-4C08-8FB9-AECD4137B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53235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新生儿危重症护理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新生儿危重症概述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新生儿危重症护理原则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新生儿危重症的观察与监测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新生儿危重症的治疗与护理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新生儿危重症的预防与预后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新生儿危重症概述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新生儿危重症是指新生儿期（出生后28天内）由于各种原因导致的严重疾病或生命体征不稳定的状态。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新生儿危重症可分为感染性疾病、呼吸系统疾病、消化系统疾病、神经系统疾病等。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早产儿器官发育不成熟，免疫功能低下，容易感染和出现各种并发症。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新生儿窒息可能导致脑部缺氧，引起脑损伤和各种神经系统后遗症。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新生儿可能患有先天性心脏病、先天性肺发育不全等先天性疾病，导致生命体征不稳定。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680" r="196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如体温、呼吸、心率等出现异常波动。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吸吮无力，进食量少或无法进食。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反应迟钝、嗜睡或烦躁不安。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皮肤发绀、苍白或黄染。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生命体征不稳定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喂养困难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精神状态差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皮肤颜色改变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新生儿危重症护理原则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保持清洁和卫生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定期更换尿布、衣物，保持皮肤清洁干燥，防止皮肤感染。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定期检查身体状况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监测体温、心率、呼吸等指标，及时发现异常情况。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保持适宜的环境温度和湿度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新生儿需要一个温暖、湿润的环境来维持正常体温和呼吸。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新生儿需要充足的母乳来满足营养需求，母乳中含有丰富的免疫球蛋白和抗体，有助于增强免疫力。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59" r="65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新生儿需要频繁地吸吮来刺激母乳分泌，同时满足其生长发育的需求。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按需哺乳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正确的喂奶姿势可以避免新生儿窒息和吐奶等情况发生。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注意喂奶姿势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营养与喂养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日常生活的护理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新生儿需要充足的睡眠来促进大脑发育，家长应为其创造一个安静、舒适的睡眠环境。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活动和锻炼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新生儿可以进行一些简单的肢体活动和锻炼，以促进肌肉和骨骼的发育。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定期进行体检和疫苗接种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按照医生建议进行定期的体检和疫苗接种，预防常见疾病的发生。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家长在接触新生儿前应洗手或使用消毒液消毒，避免将细菌和病毒传染给新生儿。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洗手和消毒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新生儿应避免接触有传染病的人，如感冒、腹泻等。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避免接触病人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333" b="14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6042" r="26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定期开窗通风，保持室内空气新鲜，降低感染的风险。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新生儿危重症的观察与监测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https://d.book118.com/306153235011010051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2024-09-16T16:52:52.764</cp:lastPrinted>
  <dcterms:created xsi:type="dcterms:W3CDTF">2024-09-16T08:52:52Z</dcterms:created>
  <dcterms:modified xsi:type="dcterms:W3CDTF">2024-09-16T08:52:54Z</dcterms:modified>
</cp:coreProperties>
</file>