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12DAA-047A-4082-B0F6-227FB482B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E4121-CE46-451C-A6D4-CE5BBD1E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8BC8D-51C2-45F3-9FAD-64706724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71638-F1FB-4F28-A5AE-BA4A2CB8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C5933-0470-4CBA-A9AE-6C4EF987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B4B2E7-2A03-43AB-B672-5A03939F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D9210-74CC-4A79-B249-10348B306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0B14E-2221-43A4-B762-1B7225D9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21858-359D-4B12-A693-FB44CC7F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AA8AD-377D-43D8-841D-EAF11B7B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D2CF8-4894-4D5D-9DF6-ED8BD651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4040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以担当为话题的演讲稿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担当的内涵与意义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担当精神的体现与实践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培养担当精神的途径与方法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担当精神在不同领域的应用与影响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弘扬担当精神，共建美好未来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担当的内涵与意义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在困难面前不退缩、不推诿，主动承担起自己的职责和使命。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敢于面对挑战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坚守原则和价值观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在复杂多变的环境中，勇于迎接挑战，敢于突破自我。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在诱惑和压力面前，坚守自己的原则和价值观，不妥协、不屈服。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担当的定义及内涵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担当在个人成长中的作用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提升自我能力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通过承担责任和挑战，不断锻炼和提升个人的能力、素质和经验。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在成功应对挑战和困难后，会增强个人的自信心和成就感。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培养责任感和使命感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通过担当，培养个人的责任感和使命感，明确自己的人生目标和价值追求。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勇于担当的人才是社会发展的推动者和引领者，他们的创新和创造推动社会不断进步。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坚守原则和价值观的担当者，是维护社会公正和公平的重要力量。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通过担当，传承和弘扬优秀的传统文化和价值观，促进社会的文化繁荣和进步。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担当在社会进步中的重要性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担当精神的体现与实践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在面临困难与挑战时，不推诿、不退缩，主动承担责任，积极寻求解决问题的方法和途径。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具备强烈的求知欲和进取心，不断学习新知识、新技能，提升个人综合素质，以更好地应对各种复杂局面。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不断自我提升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58" r="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在诱惑和压力面前，始终保持清醒头脑，坚守道德底线和原则，做到不违法乱纪、不损害公共利益。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坚守原则与底线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个人担当精神的具体表现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营造良好团队氛围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注重团队建设和成员关系协调，营造积极向上、团结互助的团队氛围，增强团队凝聚力和向心力。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带领团队攻坚克难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在团队中发挥领导作用，带领团队成员共同面对困难与挑战，积极寻求解决方案，推动团队目标实现。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根据团队成员的特长和能力进行合理分工，促进团队协作和成员之间的优势互补，实现团队整体效能最大化。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团队中担当精神的体现与实践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脱贫攻坚中的扶贫干部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扶贫干部深入基层一线，与贫困群众同吃同住同劳动，因地制宜制定扶贫政策，推动脱贫攻坚取得全面胜利。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科技创新中的科研工作者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科研工作者勇攀科技高峰，攻坚克难，取得一系列重大科技成果，为经济社会发展提供了有力支撑。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抗击疫情中的医护人员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在新冠疫情等公共卫生事件中，医护人员勇敢逆行，舍小家顾大家，冲锋在前线救治患者，体现了高度的担当精神。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社会中担当精神的典范案例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培养担当精神的途径与方法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https://d.book118.com/306154040144010053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2024-09-20T11:04:59.734</cp:lastPrinted>
  <dcterms:created xsi:type="dcterms:W3CDTF">2024-09-20T03:04:59Z</dcterms:created>
  <dcterms:modified xsi:type="dcterms:W3CDTF">2024-09-20T03:05:01Z</dcterms:modified>
</cp:coreProperties>
</file>