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812A4-05D4-404E-9A68-067F3B9B6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797F9-98DA-4FBF-B60A-2F45480FA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8303E-61BD-4954-AFF9-D0BF7185F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52212-75B2-4E4B-BB28-2A797685C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DF984D-59CA-4FC5-97D9-8591434FB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5000BF-C495-41D3-BD3E-5C898E114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55BBDE-3863-4F27-94D6-6BF38BEF6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09A215-259E-47D5-9F28-40AE9A8B1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C6E115-9C7B-4CA1-A2E8-50EFAA266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A344B-C90D-4FE3-8F74-CE2A01AF2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C4861-4B67-494F-ABBF-2859CEF95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5420114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大学生毒品预防教育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毒品的危害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大学生涉毒现状与原因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毒品预防教育措施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毒品问题的严重性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随着社会的发展，毒品问题呈现出愈演愈烈的趋势，对个人、家庭和社会造成了巨大的危害。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大学生群体的特殊性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大学生处于人生观、价值观形成的关键时期，对新鲜事物的好奇心强，容易受到不良因素的影响，成为毒品的潜在受害者。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毒品预防教育的重要性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通过开展大学生毒品预防教育，提高大学生的识毒、防毒、拒毒意识，降低毒品对大学生的危害。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通过教育使大学生了解毒品的危害性，提高自我防范和保护能力，避免陷入毒品的陷阱。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增强大学生自我保护能力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培养健康的生活方式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维护校园安全与稳定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促进社会和谐发展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引导大学生树立正确的人生观、价值观，培养积极、健康的生活方式，远离毒品侵害。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加强大学生毒品预防教育，有助于维护校园的安全与稳定，为学生营造一个良好的学习和生活环境。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通过减少毒品对大学生的危害，降低毒品对社会造成的负面影响，促进社会的和谐发展。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毒品的危害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毒品会破坏人体正常的生理机能，导致多种疾病的发生，如心血管疾病、呼吸系统疾病、肝脏疾病等。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损害身体健康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毒品会降低人体的免疫功能，使人体更容易感染各种疾病。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降低免疫力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毒品会让人产生强烈的依赖性，一旦停止使用，会出现戒断症状，如焦虑、抑郁、失眠等，严重时甚至可能导致死亡。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致瘾性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对身体的危害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毒品会影响人的情绪，导致情绪波动、易怒、焦虑、抑郁等。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情绪不稳定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认知障碍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人格改变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毒品会损害人的认知能力，导致记忆力下降、注意力不集中、判断力减弱等。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长期吸毒会导致人格改变，如自私、冷漠、不负责任等，严重时甚至可能产生反社会行为。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对心理的危害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毒品往往与犯罪行为相关联，吸毒者为了获取毒品而走上犯罪道路，给社会带来极大的危害。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犯罪率上升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吸毒会导致家庭关系破裂，家庭成员之间的关系变得疏远，甚至可能产生家庭暴力。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家庭破裂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毒品问题会给国家和社会带来巨大的经济负担，包括治疗吸毒者的医疗费用、缉毒执法成本等。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经济负担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对社会的危害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大学生涉毒现状与原因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场所隐蔽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大学生吸毒的场所多为私密性较强的场所，如宿舍、出租屋等，不易被发现。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毒品滥用情况严重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近年来，大学生涉毒的情况愈发严重，许多学生因为好奇、压力大、社交等原因尝试毒品。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网络传播迅速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毒品信息在网络上传播迅速，不少学生通过网络接触到毒品。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大学生涉毒现状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https://d.book118.com/306154201144010045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2024-09-14T12:02:26.052</cp:lastPrinted>
  <dcterms:created xsi:type="dcterms:W3CDTF">2024-09-14T04:02:26Z</dcterms:created>
  <dcterms:modified xsi:type="dcterms:W3CDTF">2024-09-14T04:02:28Z</dcterms:modified>
</cp:coreProperties>
</file>