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2D98AB9-CA54-48C7-85E9-6715F16F47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7DE6C2-991F-4FFB-8C35-0E3F8507E7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375404D-ADBB-4B4D-8F73-93325F7EDC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7FB236D-91E3-4BBA-8697-4A7716A81C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09ED82-76F8-42B7-8D0D-90280430EA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1879B8-81EB-4BD8-A31B-B4979D0832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AD262F-22A5-4F2D-BCBD-6C8B5892C8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549B99-0818-4776-8FFE-DB080D8C8D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4A6F52-048C-4C1B-9BA0-2DC77170DF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94CE04-B7A1-40CD-9FCA-FE9A1E5542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2AD0B6-5487-45CB-8E07-ACFB5F143B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6154222010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测试技术与标准发展</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测试技术概述与重要性
 测试技术分类与特点
 测试标准及其发展历程
 国际测试标准现状与分析
 测试技术与标准的关系探讨
 新技术在测试中的应用与挑战
 测试行业发展趋势与展望
 总结：测试技术与标准的未来发展</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测试技术概述与重要性</a:t>
            </a:r>
          </a:p>
        </p:txBody>
      </p:sp>
      <p:sp>
        <p:nvSpPr>
          <p:cNvPr id="3" name="Subtitle 2"/>
          <p:cNvSpPr>
            <a:spLocks noGrp="1"/>
          </p:cNvSpPr>
          <p:nvPr>
            <p:ph type="subTitle" idx="1"/>
          </p:nvPr>
        </p:nvSpPr>
        <p:spPr/>
        <p:txBody>
          <a:bodyPr/>
          <a:lstStyle/>
          <a:p>
            <a:r>
              <a:t>测试技术与标准发展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测试技术概述与重要性</a:t>
            </a:r>
          </a:p>
        </p:txBody>
      </p:sp>
      <p:sp>
        <p:nvSpPr>
          <p:cNvPr id="3" name="Text Placeholder 2"/>
          <p:cNvSpPr>
            <a:spLocks noGrp="1"/>
          </p:cNvSpPr>
          <p:nvPr>
            <p:ph type="body" idx="1"/>
          </p:nvPr>
        </p:nvSpPr>
        <p:spPr/>
        <p:txBody>
          <a:bodyPr/>
          <a:lstStyle/>
          <a:p>
            <a:r>
              <a:t>测试技术概述</a:t>
            </a:r>
          </a:p>
        </p:txBody>
      </p:sp>
      <p:sp>
        <p:nvSpPr>
          <p:cNvPr id="4" name="Content Placeholder 3"/>
          <p:cNvSpPr>
            <a:spLocks noGrp="1"/>
          </p:cNvSpPr>
          <p:nvPr>
            <p:ph sz="half" idx="2"/>
          </p:nvPr>
        </p:nvSpPr>
        <p:spPr/>
        <p:txBody>
          <a:bodyPr/>
          <a:lstStyle/>
          <a:p>
            <a:r>
              <a:t>1.测试技术是企业质量保证的核心组成部分，确保产品的稳定性和可靠性。</a:t>
            </a:r>
          </a:p>
          <a:p>
            <a:r>
              <a:t>2.测试技术涵盖各种方法和工具，包括自动化测试、性能测试、安全测试等。</a:t>
            </a:r>
          </a:p>
          <a:p>
            <a:r>
              <a:t>3.随着软件复杂性的增加，测试技术的重要性愈发凸显，确保产品的功能完整和用户体验。</a:t>
            </a:r>
          </a:p>
          <a:p>
            <a:r>
              <a:t>随着科技的发展，测试技术已经成为许多领域质量保证的关键环节。在企业竞争激烈的今天，确保产品的稳定性和可靠性成为了一项重要的竞争优势。因此，测试技术在软件开发和维护过程中的重要性不容忽视。通过运用各种测试方法和工具，企业能够更有效地发现产品存在的问题，从而提高产品的质量。</a:t>
            </a:r>
          </a:p>
          <a:p/>
        </p:txBody>
      </p:sp>
      <p:sp>
        <p:nvSpPr>
          <p:cNvPr id="5" name="Text Placeholder 4"/>
          <p:cNvSpPr>
            <a:spLocks noGrp="1"/>
          </p:cNvSpPr>
          <p:nvPr>
            <p:ph type="body" idx="3"/>
          </p:nvPr>
        </p:nvSpPr>
        <p:spPr/>
        <p:txBody>
          <a:bodyPr/>
          <a:lstStyle/>
          <a:p>
            <a:r>
              <a:t>测试技术的重要性</a:t>
            </a:r>
          </a:p>
        </p:txBody>
      </p:sp>
      <p:sp>
        <p:nvSpPr>
          <p:cNvPr id="6" name="Content Placeholder 5"/>
          <p:cNvSpPr>
            <a:spLocks noGrp="1"/>
          </p:cNvSpPr>
          <p:nvPr>
            <p:ph sz="half" idx="4"/>
          </p:nvPr>
        </p:nvSpPr>
        <p:spPr/>
        <p:txBody>
          <a:bodyPr/>
          <a:lstStyle/>
          <a:p>
            <a:r>
              <a:t>1.测试技术有助于提高产品的质量和可靠性，减少故障和缺陷。</a:t>
            </a:r>
          </a:p>
          <a:p>
            <a:r>
              <a:t>2.测试技术能够降低企业的维修和售后成本，提高客户满意度。</a:t>
            </a:r>
          </a:p>
          <a:p>
            <a:r>
              <a:t>3.测试技术为企业提供了更好的产品改进和优化依据，促进产品的持续改进。</a:t>
            </a:r>
          </a:p>
          <a:p>
            <a:r>
              <a:t>测试技术对于企业的产品质量和可靠性具有至关重要的作用。通过运用科学的测试方法和技术，企业能够发现产品存在的潜在问题，从而采取措施加以改进。这不仅有助于提高产品的质量，还能够降低因产品故障或缺陷而产生的维修和售后成本。同时，测试结果为企业提供了宝贵的反馈信息，有助于指导产品的改进和优化，促进产品的持续改进和创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测试技术分类与特点</a:t>
            </a:r>
          </a:p>
        </p:txBody>
      </p:sp>
      <p:sp>
        <p:nvSpPr>
          <p:cNvPr id="3" name="Subtitle 2"/>
          <p:cNvSpPr>
            <a:spLocks noGrp="1"/>
          </p:cNvSpPr>
          <p:nvPr>
            <p:ph type="subTitle" idx="1"/>
          </p:nvPr>
        </p:nvSpPr>
        <p:spPr/>
        <p:txBody>
          <a:bodyPr/>
          <a:lstStyle/>
          <a:p>
            <a:r>
              <a:t>测试技术与标准发展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测试技术分类与特点</a:t>
            </a:r>
          </a:p>
        </p:txBody>
      </p:sp>
      <p:sp>
        <p:nvSpPr>
          <p:cNvPr id="3" name="Text Placeholder 2"/>
          <p:cNvSpPr>
            <a:spLocks noGrp="1"/>
          </p:cNvSpPr>
          <p:nvPr>
            <p:ph type="body" idx="1"/>
          </p:nvPr>
        </p:nvSpPr>
        <p:spPr/>
        <p:txBody>
          <a:bodyPr/>
          <a:lstStyle/>
          <a:p>
            <a:r>
              <a:t>黑盒测试</a:t>
            </a:r>
          </a:p>
        </p:txBody>
      </p:sp>
      <p:sp>
        <p:nvSpPr>
          <p:cNvPr id="4" name="Content Placeholder 3"/>
          <p:cNvSpPr>
            <a:spLocks noGrp="1"/>
          </p:cNvSpPr>
          <p:nvPr>
            <p:ph sz="half" idx="2"/>
          </p:nvPr>
        </p:nvSpPr>
        <p:spPr/>
        <p:txBody>
          <a:bodyPr/>
          <a:lstStyle/>
          <a:p>
            <a:r>
              <a:t>1.黑盒测试也称为功能测试，主要关注软件的功能和需求，而不考虑其内部实现。</a:t>
            </a:r>
          </a:p>
          <a:p>
            <a:r>
              <a:t>2.这种测试方法可以通过输入和输出数据来检测软件的功能是否正确，而不需要了解代码的结构和逻辑。</a:t>
            </a:r>
          </a:p>
          <a:p>
            <a:r>
              <a:t>3.黑盒测试可以检测到与需求不符的功能和问题，但无法覆盖所有可能的输入和边界情况。</a:t>
            </a:r>
          </a:p>
          <a:p/>
        </p:txBody>
      </p:sp>
      <p:sp>
        <p:nvSpPr>
          <p:cNvPr id="5" name="Text Placeholder 4"/>
          <p:cNvSpPr>
            <a:spLocks noGrp="1"/>
          </p:cNvSpPr>
          <p:nvPr>
            <p:ph type="body" idx="3"/>
          </p:nvPr>
        </p:nvSpPr>
        <p:spPr/>
        <p:txBody>
          <a:bodyPr/>
          <a:lstStyle/>
          <a:p>
            <a:r>
              <a:t>白盒测试</a:t>
            </a:r>
          </a:p>
        </p:txBody>
      </p:sp>
      <p:sp>
        <p:nvSpPr>
          <p:cNvPr id="6" name="Content Placeholder 5"/>
          <p:cNvSpPr>
            <a:spLocks noGrp="1"/>
          </p:cNvSpPr>
          <p:nvPr>
            <p:ph sz="half" idx="4"/>
          </p:nvPr>
        </p:nvSpPr>
        <p:spPr/>
        <p:txBody>
          <a:bodyPr/>
          <a:lstStyle/>
          <a:p>
            <a:r>
              <a:t>1.白盒测试也称为结构测试或透明盒测试，主要关注软件的内部实现和结构。</a:t>
            </a:r>
          </a:p>
          <a:p>
            <a:r>
              <a:t>2.这种测试方法可以通过分析代码结构和逻辑来设计测试用例，以确保所有代码路径都被覆盖。</a:t>
            </a:r>
          </a:p>
          <a:p>
            <a:r>
              <a:t>3.白盒测试可以检测到代码中的错误和缺陷，但需要考虑测试覆盖率和测试数据的生成。</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测试技术分类与特点</a:t>
            </a:r>
          </a:p>
        </p:txBody>
      </p:sp>
      <p:sp>
        <p:nvSpPr>
          <p:cNvPr id="3" name="Text Placeholder 2"/>
          <p:cNvSpPr>
            <a:spLocks noGrp="1"/>
          </p:cNvSpPr>
          <p:nvPr>
            <p:ph type="body" idx="1"/>
          </p:nvPr>
        </p:nvSpPr>
        <p:spPr/>
        <p:txBody>
          <a:bodyPr/>
          <a:lstStyle/>
          <a:p>
            <a:r>
              <a:t>灰盒测试</a:t>
            </a:r>
          </a:p>
        </p:txBody>
      </p:sp>
      <p:sp>
        <p:nvSpPr>
          <p:cNvPr id="4" name="Content Placeholder 3"/>
          <p:cNvSpPr>
            <a:spLocks noGrp="1"/>
          </p:cNvSpPr>
          <p:nvPr>
            <p:ph sz="half" idx="2"/>
          </p:nvPr>
        </p:nvSpPr>
        <p:spPr/>
        <p:txBody>
          <a:bodyPr/>
          <a:lstStyle/>
          <a:p>
            <a:r>
              <a:t>1.灰盒测试介于黑盒和白盒测试之间，既关注软件的功能，也考虑其内部实现。</a:t>
            </a:r>
          </a:p>
          <a:p>
            <a:r>
              <a:t>2.这种测试方法可以通过结合黑盒和白盒测试的方法来设计测试用例，以覆盖更多的代码路径和功能。</a:t>
            </a:r>
          </a:p>
          <a:p>
            <a:r>
              <a:t>3.灰盒测试可以更加全面地检测软件的问题和缺陷，但需要投入更多的测试资源和时间。</a:t>
            </a:r>
          </a:p>
          <a:p/>
        </p:txBody>
      </p:sp>
      <p:sp>
        <p:nvSpPr>
          <p:cNvPr id="5" name="Text Placeholder 4"/>
          <p:cNvSpPr>
            <a:spLocks noGrp="1"/>
          </p:cNvSpPr>
          <p:nvPr>
            <p:ph type="body" idx="3"/>
          </p:nvPr>
        </p:nvSpPr>
        <p:spPr/>
        <p:txBody>
          <a:bodyPr/>
          <a:lstStyle/>
          <a:p>
            <a:r>
              <a:t>自动化测试</a:t>
            </a:r>
          </a:p>
        </p:txBody>
      </p:sp>
      <p:sp>
        <p:nvSpPr>
          <p:cNvPr id="6" name="Content Placeholder 5"/>
          <p:cNvSpPr>
            <a:spLocks noGrp="1"/>
          </p:cNvSpPr>
          <p:nvPr>
            <p:ph sz="half" idx="4"/>
          </p:nvPr>
        </p:nvSpPr>
        <p:spPr/>
        <p:txBody>
          <a:bodyPr/>
          <a:lstStyle/>
          <a:p>
            <a:r>
              <a:t>1.自动化测试使用自动化工具和技术来执行测试用例，可以提高测试效率和准确性。</a:t>
            </a:r>
          </a:p>
          <a:p>
            <a:r>
              <a:t>2.自动化测试可以重复执行相同的测试用例，以确保软件的稳定性和可靠性。</a:t>
            </a:r>
          </a:p>
          <a:p>
            <a:r>
              <a:t>3.自动化测试需要投入一定的开发和维护成本，但可以大大提高测试效率和质量。</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测试技术分类与特点</a:t>
            </a:r>
          </a:p>
        </p:txBody>
      </p:sp>
      <p:sp>
        <p:nvSpPr>
          <p:cNvPr id="3" name="Text Placeholder 2"/>
          <p:cNvSpPr>
            <a:spLocks noGrp="1"/>
          </p:cNvSpPr>
          <p:nvPr>
            <p:ph type="body" idx="1"/>
          </p:nvPr>
        </p:nvSpPr>
        <p:spPr/>
        <p:txBody>
          <a:bodyPr/>
          <a:lstStyle/>
          <a:p>
            <a:r>
              <a:t>安全测试</a:t>
            </a:r>
          </a:p>
        </p:txBody>
      </p:sp>
      <p:sp>
        <p:nvSpPr>
          <p:cNvPr id="4" name="Content Placeholder 3"/>
          <p:cNvSpPr>
            <a:spLocks noGrp="1"/>
          </p:cNvSpPr>
          <p:nvPr>
            <p:ph sz="half" idx="2"/>
          </p:nvPr>
        </p:nvSpPr>
        <p:spPr/>
        <p:txBody>
          <a:bodyPr/>
          <a:lstStyle/>
          <a:p>
            <a:r>
              <a:t>1.安全测试主要检测软件的安全漏洞和弱点，以确保软件的安全性。</a:t>
            </a:r>
          </a:p>
          <a:p>
            <a:r>
              <a:t>2.这种测试方法可以通过模拟攻击和漏洞扫描来发现软件中的安全漏洞。</a:t>
            </a:r>
          </a:p>
          <a:p>
            <a:r>
              <a:t>3.安全测试需要专业的安全知识和技术，以确保测试的准确性和有效性。</a:t>
            </a:r>
          </a:p>
          <a:p/>
        </p:txBody>
      </p:sp>
      <p:sp>
        <p:nvSpPr>
          <p:cNvPr id="5" name="Text Placeholder 4"/>
          <p:cNvSpPr>
            <a:spLocks noGrp="1"/>
          </p:cNvSpPr>
          <p:nvPr>
            <p:ph type="body" idx="3"/>
          </p:nvPr>
        </p:nvSpPr>
        <p:spPr/>
        <p:txBody>
          <a:bodyPr/>
          <a:lstStyle/>
          <a:p>
            <a:r>
              <a:t>性能测试</a:t>
            </a:r>
          </a:p>
        </p:txBody>
      </p:sp>
      <p:sp>
        <p:nvSpPr>
          <p:cNvPr id="6" name="Content Placeholder 5"/>
          <p:cNvSpPr>
            <a:spLocks noGrp="1"/>
          </p:cNvSpPr>
          <p:nvPr>
            <p:ph sz="half" idx="4"/>
          </p:nvPr>
        </p:nvSpPr>
        <p:spPr/>
        <p:txBody>
          <a:bodyPr/>
          <a:lstStyle/>
          <a:p>
            <a:r>
              <a:t>1.性能测试主要检测软件的性能和响应速度，以确保软件的可用性和可扩展性。</a:t>
            </a:r>
          </a:p>
          <a:p>
            <a:r>
              <a:t>2.这种测试方法可以通过模拟高负载和大量并发用户来测试软件的性能和稳定性。</a:t>
            </a:r>
          </a:p>
          <a:p>
            <a:r>
              <a:t>3.性能测试需要设计合适的性能测试用例和负载场景，以确保测试的准确性和可靠性。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测试标准及其发展历程</a:t>
            </a:r>
          </a:p>
        </p:txBody>
      </p:sp>
      <p:sp>
        <p:nvSpPr>
          <p:cNvPr id="3" name="Subtitle 2"/>
          <p:cNvSpPr>
            <a:spLocks noGrp="1"/>
          </p:cNvSpPr>
          <p:nvPr>
            <p:ph type="subTitle" idx="1"/>
          </p:nvPr>
        </p:nvSpPr>
        <p:spPr/>
        <p:txBody>
          <a:bodyPr/>
          <a:lstStyle/>
          <a:p>
            <a:r>
              <a:t>测试技术与标准发展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测试标准及其发展历程</a:t>
            </a:r>
          </a:p>
        </p:txBody>
      </p:sp>
      <p:sp>
        <p:nvSpPr>
          <p:cNvPr id="3" name="Text Placeholder 2"/>
          <p:cNvSpPr>
            <a:spLocks noGrp="1"/>
          </p:cNvSpPr>
          <p:nvPr>
            <p:ph type="body" idx="1"/>
          </p:nvPr>
        </p:nvSpPr>
        <p:spPr/>
        <p:txBody>
          <a:bodyPr/>
          <a:lstStyle/>
          <a:p>
            <a:r>
              <a:t>测试标准的发展历程</a:t>
            </a:r>
          </a:p>
        </p:txBody>
      </p:sp>
      <p:sp>
        <p:nvSpPr>
          <p:cNvPr id="4" name="Content Placeholder 3"/>
          <p:cNvSpPr>
            <a:spLocks noGrp="1"/>
          </p:cNvSpPr>
          <p:nvPr>
            <p:ph sz="half" idx="2"/>
          </p:nvPr>
        </p:nvSpPr>
        <p:spPr/>
        <p:txBody>
          <a:bodyPr/>
          <a:lstStyle/>
          <a:p>
            <a:r>
              <a:t>1.测试标准从单一的性能测试向综合性测试发展，涵盖了功能、性能、安全、可靠性等多方面。</a:t>
            </a:r>
          </a:p>
          <a:p>
            <a:r>
              <a:t>2.随着软件定义网络（SDN）和网络功能虚拟化（NFV）的引入，测试标准开始涉及虚拟化技术和网络切片等方面。</a:t>
            </a:r>
          </a:p>
          <a:p>
            <a:r>
              <a:t>3.5G和6G网络的快速发展推动测试标准不断演进，增加了对低延迟、高可靠性和大规模连接等特性的测试要求。</a:t>
            </a:r>
          </a:p>
          <a:p/>
        </p:txBody>
      </p:sp>
      <p:sp>
        <p:nvSpPr>
          <p:cNvPr id="5" name="Text Placeholder 4"/>
          <p:cNvSpPr>
            <a:spLocks noGrp="1"/>
          </p:cNvSpPr>
          <p:nvPr>
            <p:ph type="body" idx="3"/>
          </p:nvPr>
        </p:nvSpPr>
        <p:spPr/>
        <p:txBody>
          <a:bodyPr/>
          <a:lstStyle/>
          <a:p>
            <a:r>
              <a:t>测试标准的分类与细化</a:t>
            </a:r>
          </a:p>
        </p:txBody>
      </p:sp>
      <p:sp>
        <p:nvSpPr>
          <p:cNvPr id="6" name="Content Placeholder 5"/>
          <p:cNvSpPr>
            <a:spLocks noGrp="1"/>
          </p:cNvSpPr>
          <p:nvPr>
            <p:ph sz="half" idx="4"/>
          </p:nvPr>
        </p:nvSpPr>
        <p:spPr/>
        <p:txBody>
          <a:bodyPr/>
          <a:lstStyle/>
          <a:p>
            <a:r>
              <a:t>1.测试标准按照应用领域进行分类，包括通信、计算机、消费电子等多个领域。</a:t>
            </a:r>
          </a:p>
          <a:p>
            <a:r>
              <a:t>2.针对不同的测试对象和目的，测试标准逐渐细化，形成了一系列的子标准和规范。</a:t>
            </a:r>
          </a:p>
          <a:p>
            <a:r>
              <a:t>3.随着新技术的不断涌现，测试标准不断更新和完善，以适应新的测试需求和挑战。</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测试标准及其发展历程</a:t>
            </a:r>
          </a:p>
        </p:txBody>
      </p:sp>
      <p:sp>
        <p:nvSpPr>
          <p:cNvPr id="3" name="Content Placeholder 2"/>
          <p:cNvSpPr>
            <a:spLocks noGrp="1"/>
          </p:cNvSpPr>
          <p:nvPr>
            <p:ph sz="half" idx="2"/>
          </p:nvPr>
        </p:nvSpPr>
        <p:spPr/>
        <p:txBody>
          <a:bodyPr/>
          <a:lstStyle/>
          <a:p>
            <a:r>
              <a:t>1.测试标准的国际化趋势日益明显，国际标准化组织（ISO）和国际电工委员会（IEC）等发挥着重要作用。</a:t>
            </a:r>
          </a:p>
          <a:p>
            <a:r>
              <a:t>2.各国纷纷加强测试标准的国际合作与交流，推动测试标准的互认和共享。</a:t>
            </a:r>
          </a:p>
          <a:p>
            <a:r>
              <a:t>3.测试标准的国际化有助于提高产品的全球竞争力和市场准入门槛。</a:t>
            </a:r>
          </a:p>
          <a:p/>
        </p:txBody>
      </p:sp>
      <p:sp>
        <p:nvSpPr>
          <p:cNvPr id="4" name="Text Placeholder 3"/>
          <p:cNvSpPr>
            <a:spLocks noGrp="1"/>
          </p:cNvSpPr>
          <p:nvPr>
            <p:ph type="body" idx="3"/>
          </p:nvPr>
        </p:nvSpPr>
        <p:spPr/>
        <p:txBody>
          <a:bodyPr/>
          <a:lstStyle/>
          <a:p>
            <a:r>
              <a:t>测试标准与新技术的融合</a:t>
            </a:r>
          </a:p>
        </p:txBody>
      </p:sp>
      <p:sp>
        <p:nvSpPr>
          <p:cNvPr id="5" name="Content Placeholder 4"/>
          <p:cNvSpPr>
            <a:spLocks noGrp="1"/>
          </p:cNvSpPr>
          <p:nvPr>
            <p:ph sz="half" idx="4"/>
          </p:nvPr>
        </p:nvSpPr>
        <p:spPr/>
        <p:txBody>
          <a:bodyPr/>
          <a:lstStyle/>
          <a:p>
            <a:r>
              <a:t>1.测试标准不断与新技术进行融合，涉及人工智能、大数据、区块链等前沿技术。</a:t>
            </a:r>
          </a:p>
          <a:p>
            <a:r>
              <a:t>2.新技术的应用为测试标准带来了新的机遇和挑战，需要不断更新和完善测试标准。</a:t>
            </a:r>
          </a:p>
          <a:p>
            <a:r>
              <a:t>3.测试标准与新技术的融合有助于提高测试的效率和准确性，推动产业的发展。</a:t>
            </a:r>
          </a:p>
          <a:p/>
        </p:txBody>
      </p:sp>
      <p:sp>
        <p:nvSpPr>
          <p:cNvPr id="6" name="Text Placeholder 5"/>
          <p:cNvSpPr>
            <a:spLocks noGrp="1"/>
          </p:cNvSpPr>
          <p:nvPr>
            <p:ph type="body" idx="1"/>
          </p:nvPr>
        </p:nvSpPr>
        <p:spPr/>
        <p:txBody>
          <a:bodyPr/>
          <a:lstStyle/>
          <a:p>
            <a:r>
              <a:t>测试标准的国际化趋势</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测试标准及其发展历程</a:t>
            </a:r>
          </a:p>
        </p:txBody>
      </p:sp>
      <p:sp>
        <p:nvSpPr>
          <p:cNvPr id="3" name="Text Placeholder 2"/>
          <p:cNvSpPr>
            <a:spLocks noGrp="1"/>
          </p:cNvSpPr>
          <p:nvPr>
            <p:ph type="body" idx="1"/>
          </p:nvPr>
        </p:nvSpPr>
        <p:spPr/>
        <p:txBody>
          <a:bodyPr/>
          <a:lstStyle/>
          <a:p>
            <a:r>
              <a:t>测试标准的产业生态建设</a:t>
            </a:r>
          </a:p>
        </p:txBody>
      </p:sp>
      <p:sp>
        <p:nvSpPr>
          <p:cNvPr id="4" name="Content Placeholder 3"/>
          <p:cNvSpPr>
            <a:spLocks noGrp="1"/>
          </p:cNvSpPr>
          <p:nvPr>
            <p:ph sz="half" idx="2"/>
          </p:nvPr>
        </p:nvSpPr>
        <p:spPr/>
        <p:txBody>
          <a:bodyPr/>
          <a:lstStyle/>
          <a:p>
            <a:r>
              <a:t>1.测试标准的产业生态建设逐渐加强，涵盖了测试工具、测试服务、测试认证等多个方面。</a:t>
            </a:r>
          </a:p>
          <a:p>
            <a:r>
              <a:t>2.产业上下游企业加强合作与交流，共同推动测试标准的发展和应用。</a:t>
            </a:r>
          </a:p>
          <a:p>
            <a:r>
              <a:t>3.测试标准的产业生态建设有助于提高整个产业的竞争力和可持续发展能力。</a:t>
            </a:r>
          </a:p>
          <a:p/>
        </p:txBody>
      </p:sp>
      <p:sp>
        <p:nvSpPr>
          <p:cNvPr id="5" name="Text Placeholder 4"/>
          <p:cNvSpPr>
            <a:spLocks noGrp="1"/>
          </p:cNvSpPr>
          <p:nvPr>
            <p:ph type="body" idx="3"/>
          </p:nvPr>
        </p:nvSpPr>
        <p:spPr/>
        <p:txBody>
          <a:bodyPr/>
          <a:lstStyle/>
          <a:p>
            <a:r>
              <a:t>测试标准的未来展望</a:t>
            </a:r>
          </a:p>
        </p:txBody>
      </p:sp>
      <p:sp>
        <p:nvSpPr>
          <p:cNvPr id="6" name="Content Placeholder 5"/>
          <p:cNvSpPr>
            <a:spLocks noGrp="1"/>
          </p:cNvSpPr>
          <p:nvPr>
            <p:ph sz="half" idx="4"/>
          </p:nvPr>
        </p:nvSpPr>
        <p:spPr/>
        <p:txBody>
          <a:bodyPr/>
          <a:lstStyle/>
          <a:p>
            <a:r>
              <a:t>1.测试标准将继续向综合性、智能化、场景化方向发展，以适应不断变化的测试需求。</a:t>
            </a:r>
          </a:p>
          <a:p>
            <a:r>
              <a:t>2.测试标准将加强与新兴技术的融合，推动测试技术的创新和发展。</a:t>
            </a:r>
          </a:p>
          <a:p>
            <a:r>
              <a:t>3.测试标准将更加注重用户体验和隐私保护，以提高产品的质量和安全性。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国际测试标准现状与分析</a:t>
            </a:r>
          </a:p>
        </p:txBody>
      </p:sp>
      <p:sp>
        <p:nvSpPr>
          <p:cNvPr id="3" name="Subtitle 2"/>
          <p:cNvSpPr>
            <a:spLocks noGrp="1"/>
          </p:cNvSpPr>
          <p:nvPr>
            <p:ph type="subTitle" idx="1"/>
          </p:nvPr>
        </p:nvSpPr>
        <p:spPr/>
        <p:txBody>
          <a:bodyPr/>
          <a:lstStyle/>
          <a:p>
            <a:r>
              <a:t>测试技术与标准发展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国际测试标准现状与分析</a:t>
            </a:r>
          </a:p>
        </p:txBody>
      </p:sp>
      <p:sp>
        <p:nvSpPr>
          <p:cNvPr id="3" name="Text Placeholder 2"/>
          <p:cNvSpPr>
            <a:spLocks noGrp="1"/>
          </p:cNvSpPr>
          <p:nvPr>
            <p:ph type="body" idx="1"/>
          </p:nvPr>
        </p:nvSpPr>
        <p:spPr/>
        <p:txBody>
          <a:bodyPr/>
          <a:lstStyle/>
          <a:p>
            <a:r>
              <a:t>国际测试标准概述</a:t>
            </a:r>
          </a:p>
        </p:txBody>
      </p:sp>
      <p:sp>
        <p:nvSpPr>
          <p:cNvPr id="4" name="Content Placeholder 3"/>
          <p:cNvSpPr>
            <a:spLocks noGrp="1"/>
          </p:cNvSpPr>
          <p:nvPr>
            <p:ph sz="half" idx="2"/>
          </p:nvPr>
        </p:nvSpPr>
        <p:spPr/>
        <p:txBody>
          <a:bodyPr/>
          <a:lstStyle/>
          <a:p>
            <a:r>
              <a:t>1.国际测试标准定义了统一的测试方法、技术和规范，以确保产品的质量和互操作性。</a:t>
            </a:r>
          </a:p>
          <a:p>
            <a:r>
              <a:t>2.随着全球化的发展，国际测试标准的重要性逐渐凸显，成为各行业质量保证的基石。</a:t>
            </a:r>
          </a:p>
          <a:p>
            <a:r>
              <a:t>3.主流的国际测试标准组织包括ISO、IEC、ITU等，它们制定了一系列被广泛接受的测试标准。</a:t>
            </a:r>
          </a:p>
          <a:p/>
        </p:txBody>
      </p:sp>
      <p:sp>
        <p:nvSpPr>
          <p:cNvPr id="5" name="Text Placeholder 4"/>
          <p:cNvSpPr>
            <a:spLocks noGrp="1"/>
          </p:cNvSpPr>
          <p:nvPr>
            <p:ph type="body" idx="3"/>
          </p:nvPr>
        </p:nvSpPr>
        <p:spPr/>
        <p:txBody>
          <a:bodyPr/>
          <a:lstStyle/>
          <a:p>
            <a:r>
              <a:t>国际测试标准发展现状</a:t>
            </a:r>
          </a:p>
        </p:txBody>
      </p:sp>
      <p:sp>
        <p:nvSpPr>
          <p:cNvPr id="6" name="Content Placeholder 5"/>
          <p:cNvSpPr>
            <a:spLocks noGrp="1"/>
          </p:cNvSpPr>
          <p:nvPr>
            <p:ph sz="half" idx="4"/>
          </p:nvPr>
        </p:nvSpPr>
        <p:spPr/>
        <p:txBody>
          <a:bodyPr/>
          <a:lstStyle/>
          <a:p>
            <a:r>
              <a:t>1.国际测试标准正在不断扩展和更新，以适应新技术和产品的发展需求。</a:t>
            </a:r>
          </a:p>
          <a:p>
            <a:r>
              <a:t>2.云计算、大数据、人工智能等新兴领域的测试标准正在逐步建立并完善。</a:t>
            </a:r>
          </a:p>
          <a:p>
            <a:r>
              <a:t>3.国际合作在测试标准的制定和推广中发挥着越来越重要的作用，各国积极参与国际测试标准的制定和修订。</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国际测试标准现状与分析</a:t>
            </a:r>
          </a:p>
        </p:txBody>
      </p:sp>
      <p:sp>
        <p:nvSpPr>
          <p:cNvPr id="3" name="Text Placeholder 2"/>
          <p:cNvSpPr>
            <a:spLocks noGrp="1"/>
          </p:cNvSpPr>
          <p:nvPr>
            <p:ph type="body" idx="1"/>
          </p:nvPr>
        </p:nvSpPr>
        <p:spPr/>
        <p:txBody>
          <a:bodyPr/>
          <a:lstStyle/>
          <a:p>
            <a:r>
              <a:t>国际测试标准的技术发展趋势</a:t>
            </a:r>
          </a:p>
        </p:txBody>
      </p:sp>
      <p:sp>
        <p:nvSpPr>
          <p:cNvPr id="4" name="Content Placeholder 3"/>
          <p:cNvSpPr>
            <a:spLocks noGrp="1"/>
          </p:cNvSpPr>
          <p:nvPr>
            <p:ph sz="half" idx="2"/>
          </p:nvPr>
        </p:nvSpPr>
        <p:spPr/>
        <p:txBody>
          <a:bodyPr/>
          <a:lstStyle/>
          <a:p>
            <a:r>
              <a:t>1.自动化和智能化成为测试技术的重要发展方向，提高了测试效率和准确性。</a:t>
            </a:r>
          </a:p>
          <a:p>
            <a:r>
              <a:t>2.测试数据管理和分析受到更多关注，数据挖掘和机器学习等技术被应用于测试结果分析和优化。</a:t>
            </a:r>
          </a:p>
          <a:p>
            <a:r>
              <a:t>3.兼容性测试和互操作性测试逐渐成为测试标准的重要内容，以确保不同系统和产品之间的协同工作。</a:t>
            </a:r>
          </a:p>
          <a:p/>
        </p:txBody>
      </p:sp>
      <p:sp>
        <p:nvSpPr>
          <p:cNvPr id="5" name="Text Placeholder 4"/>
          <p:cNvSpPr>
            <a:spLocks noGrp="1"/>
          </p:cNvSpPr>
          <p:nvPr>
            <p:ph type="body" idx="3"/>
          </p:nvPr>
        </p:nvSpPr>
        <p:spPr/>
        <p:txBody>
          <a:bodyPr/>
          <a:lstStyle/>
          <a:p>
            <a:r>
              <a:t>国际测试标准的挑战与机遇</a:t>
            </a:r>
          </a:p>
        </p:txBody>
      </p:sp>
      <p:sp>
        <p:nvSpPr>
          <p:cNvPr id="6" name="Content Placeholder 5"/>
          <p:cNvSpPr>
            <a:spLocks noGrp="1"/>
          </p:cNvSpPr>
          <p:nvPr>
            <p:ph sz="half" idx="4"/>
          </p:nvPr>
        </p:nvSpPr>
        <p:spPr/>
        <p:txBody>
          <a:bodyPr/>
          <a:lstStyle/>
          <a:p>
            <a:r>
              <a:t>1.国际测试标准面临着技术更新迅速、行业标准多样化等挑战，需要不断适应和更新。</a:t>
            </a:r>
          </a:p>
          <a:p>
            <a:r>
              <a:t>2.新兴领域的发展为国际测试标准带来了更多的机遇，为建立统一的测试规范提供了广阔的空间。</a:t>
            </a:r>
          </a:p>
          <a:p>
            <a:r>
              <a:t>3.加强国际合作和交流，共同推动测试标准的发展，有助于提升全球产品的质量和竞争力。</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https://d.book118.com/306154222010010032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测试技术概述与重要性</vt:lpstr>
      <vt:lpstr> 测试技术概述与重要性</vt:lpstr>
      <vt:lpstr> 测试技术分类与特点</vt:lpstr>
      <vt:lpstr> 测试技术分类与特点</vt:lpstr>
      <vt:lpstr> 测试技术分类与特点</vt:lpstr>
      <vt:lpstr> 测试技术分类与特点</vt:lpstr>
      <vt:lpstr> 测试标准及其发展历程</vt:lpstr>
      <vt:lpstr> 测试标准及其发展历程</vt:lpstr>
      <vt:lpstr> 测试标准及其发展历程</vt:lpstr>
      <vt:lpstr> 测试标准及其发展历程</vt:lpstr>
      <vt:lpstr> 国际测试标准现状与分析</vt:lpstr>
      <vt:lpstr> 国际测试标准现状与分析</vt:lpstr>
      <vt:lpstr> 国际测试标准现状与分析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2024-08-30T21:22:45.781</cp:lastPrinted>
  <dcterms:created xsi:type="dcterms:W3CDTF">2024-08-30T13:22:45Z</dcterms:created>
  <dcterms:modified xsi:type="dcterms:W3CDTF">2024-08-30T13:22:48Z</dcterms:modified>
</cp:coreProperties>
</file>