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19A963-C6CA-4931-A945-F16C2A9047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7EB7DC-1E7C-401C-8573-08A9540B7A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1C8C9F6-8C4B-49C7-A7F4-92820AB363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63ABC5-6937-4AFA-BD91-2F9816DEED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0BA0A7-AC2F-4E16-8E94-8C4AC42B62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BC52A3-5DD6-4A2C-BBC6-8736A22B73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788DDD-12B6-4B99-A842-6061981AB2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19D957-FAE9-45C1-9D53-26F00CEE12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EDBD61-C911-4870-90F3-FC62D9FEF1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0A5DFC-D617-419C-BE71-19C4C9F657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34EB5C-89E0-4799-9ECD-E1123EE978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6155024141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硼掺杂金刚石薄膜电极的制备与性能评价</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2024-01-04</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硼掺杂金刚石薄膜电极的制备方法</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硼掺杂金刚石薄膜电极的性能评价</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硼掺杂金刚石薄膜电极的应用前景</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alphaModFix amt="70000"/>
          </a:blip>
          <a:srcRect l="12500" r="12500"/>
          <a:stretch>
            <a:fillRect/>
          </a:stretch>
        </p:blipFill>
        <p:spPr>
          <a:xfrm>
            <a:off x="740688" y="1168478"/>
            <a:ext cx="3679824" cy="4906431"/>
          </a:xfrm>
          <a:prstGeom prst="parallelogram">
            <a:avLst/>
          </a:prstGeom>
        </p:spPr>
      </p:pic>
      <p:sp>
        <p:nvSpPr>
          <p:cNvPr id="7" name="AutoShape 7"/>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硼掺杂金刚石薄膜电极在电化学领域具有广泛应用前景，如燃料电池、电化学合成和电化学传感器等。</a:t>
            </a:r>
          </a:p>
        </p:txBody>
      </p:sp>
      <p:sp>
        <p:nvSpPr>
          <p:cNvPr id="15" name="TextBox 15"/>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由于硼掺杂金刚石薄膜电极具有优异的电化学性能，如高导电性、化学稳定性以及耐腐蚀性等，因此开展相关研究对于推动电化学领域的发展具有重要意义。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27368" r="27368"/>
          <a:stretch>
            <a:fillRect/>
          </a:stretch>
        </p:blipFill>
        <p:spPr>
          <a:xfrm>
            <a:off x="652455" y="1326357"/>
            <a:ext cx="3050440" cy="3050440"/>
          </a:xfrm>
          <a:prstGeom prst="roundRect">
            <a:avLst/>
          </a:prstGeom>
        </p:spPr>
      </p:pic>
      <p:pic>
        <p:nvPicPr>
          <p:cNvPr id="8" name="Picture 8"/>
          <p:cNvPicPr>
            <a:picLocks noChangeAspect="1"/>
          </p:cNvPicPr>
          <p:nvPr/>
        </p:nvPicPr>
        <p:blipFill>
          <a:blip r:embed="rId4"/>
          <a:srcRect l="7617" r="7617"/>
          <a:stretch>
            <a:fillRect/>
          </a:stretch>
        </p:blipFill>
        <p:spPr>
          <a:xfrm>
            <a:off x="4533906" y="1327357"/>
            <a:ext cx="3079664" cy="3079664"/>
          </a:xfrm>
          <a:prstGeom prst="roundRect">
            <a:avLst/>
          </a:prstGeom>
        </p:spPr>
      </p:pic>
      <p:pic>
        <p:nvPicPr>
          <p:cNvPr id="9" name="Picture 9"/>
          <p:cNvPicPr>
            <a:picLocks noChangeAspect="1"/>
          </p:cNvPicPr>
          <p:nvPr/>
        </p:nvPicPr>
        <p:blipFill>
          <a:blip r:embed="rId5"/>
          <a:srcRect t="5583" b="5583"/>
          <a:stretch>
            <a:fillRect/>
          </a:stretch>
        </p:blipFill>
        <p:spPr>
          <a:xfrm>
            <a:off x="8429970" y="1327357"/>
            <a:ext cx="3079664" cy="3079664"/>
          </a:xfrm>
          <a:prstGeom prst="roundRect">
            <a:avLst/>
          </a:prstGeom>
        </p:spPr>
      </p:pic>
      <p:sp>
        <p:nvSpPr>
          <p:cNvPr id="10" name="TextBox 10"/>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近年来，国内外学者在硼掺杂金刚石薄膜电极的制备和性能研究方面取得了一系列进展。</a:t>
            </a:r>
          </a:p>
        </p:txBody>
      </p:sp>
      <p:sp>
        <p:nvSpPr>
          <p:cNvPr id="11" name="TextBox 11"/>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目前，制备硼掺杂金刚石薄膜电极的主要方法有化学气相沉积（CVD）法和物理气相沉积（PVD）法等。</a:t>
            </a:r>
          </a:p>
        </p:txBody>
      </p:sp>
      <p:sp>
        <p:nvSpPr>
          <p:cNvPr id="12" name="TextBox 12"/>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在性能评价方面，主要关注硼掺杂金刚石薄膜电极的电导率、稳定性、耐腐蚀性和电化学活性等指标。</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硼掺杂金刚石薄膜电极的制备方法</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化学气相沉积法是一种常用的制备硼掺杂金刚石薄膜电极的方法，通过控制反应条件，如温度、压力、气体流量等，可以控制薄膜的生长速度和掺杂浓度。</a:t>
            </a:r>
          </a:p>
        </p:txBody>
      </p:sp>
      <p:sp>
        <p:nvSpPr>
          <p:cNvPr id="6" name="TextBox 6"/>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7" name="AutoShape 7"/>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化学气相沉积法利用气态的化学反应来合成薄膜，通常在高温和低压下进行。在制备硼掺杂金刚石薄膜电极时，通常将含有硼源的气体和含有碳源的气体通入反应室，通过控制反应条件，使碳原子在基底上沉积并形成金刚石结构，同时将硼原子掺入金刚石结构中。</a:t>
            </a:r>
          </a:p>
        </p:txBody>
      </p:sp>
      <p:sp>
        <p:nvSpPr>
          <p:cNvPr id="9" name="TextBox 9"/>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化学气相沉积法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9" name="Connector 9"/>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热丝法是一种利用高温加热金属丝作为催化剂的方法来制备硼掺杂金刚石薄膜电极。</a:t>
            </a:r>
          </a:p>
        </p:txBody>
      </p:sp>
      <p:sp>
        <p:nvSpPr>
          <p:cNvPr id="11" name="TextBox 11"/>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2" name="Connector 12"/>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3" name="TextBox 13"/>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热丝法利用高温加热金属丝，使其达到熔融状态，同时通入含有碳源和硼源的气体。在高温下，金属丝表面的原子与气体中的碳原子和硼原子发生化学反应，形成金刚石结构，并在基底上沉积形成薄膜。这种方法可以通过控制温度、气体流量等参数来控制薄膜的生长速度和掺杂浓度。</a:t>
            </a:r>
          </a:p>
        </p:txBody>
      </p:sp>
      <p:sp>
        <p:nvSpPr>
          <p:cNvPr id="14" name="TextBox 14"/>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热丝法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激光诱导化学气相沉积法</a:t>
              </a:r>
            </a:p>
          </p:txBody>
        </p:sp>
      </p:grpSp>
      <p:sp>
        <p:nvSpPr>
          <p:cNvPr id="26" name="TextBox 26"/>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激光诱导化学气相沉积法是一种利用激光诱导化学反应的方法来制备硼掺杂金刚石薄膜电极。</a:t>
            </a:r>
          </a:p>
        </p:txBody>
      </p:sp>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总结词</a:t>
            </a:r>
          </a:p>
        </p:txBody>
      </p:sp>
      <p:sp>
        <p:nvSpPr>
          <p:cNvPr id="28" name="TextBox 28"/>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激光诱导化学气相沉积法利用高能激光束照射气体，使气体发生光解或光敏化反应，产生活性粒子。这些活性粒子与碳原子和硼原子发生化学反应，形成金刚石结构，并在基底上沉积形成薄膜。这种方法可以通过控制激光的功率、扫描速度等参数来控制薄膜的生长速度和掺杂浓度。</a:t>
            </a:r>
          </a:p>
        </p:txBody>
      </p:sp>
      <p:sp>
        <p:nvSpPr>
          <p:cNvPr id="29" name="TextBox 29"/>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详细描述</a:t>
            </a:r>
          </a:p>
        </p:txBody>
      </p:sp>
      <p:sp>
        <p:nvSpPr>
          <p:cNvPr id="30" name="AutoShape 30"/>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硼掺杂金刚石薄膜电极的性能评价</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https://d.book118.com/306155024141010054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39</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2024-09-21T19:07:12.297</cp:lastPrinted>
  <dcterms:created xsi:type="dcterms:W3CDTF">2024-09-21T11:07:12Z</dcterms:created>
  <dcterms:modified xsi:type="dcterms:W3CDTF">2024-09-21T11:07:14Z</dcterms:modified>
</cp:coreProperties>
</file>