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C91BA5-1DC4-41A3-95FB-D5853ECCFD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59A00B-F22C-4663-AAEE-494E8EB9C0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E25CAA-1C39-431F-88B2-2F4226997F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A235D8-EB2C-483E-9701-FC0F593DC5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6164AE6-5C3F-4CF3-B74E-639EB28359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EFC7C89-2DEE-41B2-99F0-1773695369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80C14A8-8EF6-47AD-A9F5-1CFF0E7B43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9C4E6D-EE61-4830-B2C1-B0E86A96ED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A8D063-68E8-4B04-90EB-2FEF8FAD83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601460-AC46-4E53-8688-7B92B5A9B3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677E16-D4F9-40B2-94B4-AD04F1A147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6155232111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如何应对夜班员工的工作压力与人际关系冲突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夜班工作压力源与影响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人际关系冲突原因及后果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缓解夜班工作压力策略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化解人际关系冲突方法探讨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企业管理层在应对中角色定位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总结：构建和谐夜班工作环境重要性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夜班工作压力源与影响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1636" b="2163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夜班工作特点与挑战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工作时间颠倒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夜班员工需要在夜晚工作，白天休息，这种作息时间与正常生物钟相反，容易导致身体和心理上的不适应。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工作环境孤独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夜班时，周围同事较少，缺乏交流和互动，容易使员工感到孤独和无助。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工作任务繁重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夜班员工往往需要承担与日间员工相同或更多的工作任务，但由于时间和人员限制，他们可能面临更大的工作压力。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夜班员工需要处理大量的工作任务和责任，包括紧急情况和突发事件，这可能导致他们感到压力和焦虑。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工作负荷压力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夜班员工与同事、上级和客户的交流可能受到限制，这可能导致沟通不畅和人际关系紧张。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人际关系压力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9458" r="945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8375" r="83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夜班工作可能会影响员工的家庭生活，如无法与家人共进晚餐、错过家庭活动等，这可能引发家庭矛盾和压力。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家庭生活压力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压力来源分析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长期夜班工作和压力可能导致员工出现睡眠不足、疲劳、免疫力下降等身体问题。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身体健康问题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心理健康问题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工作效率下降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长期压力可能导致员工出现焦虑、抑郁、情绪波动等心理问题，甚至可能引发更严重的心理疾病。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长期压力和疲劳可能导致员工注意力不集中，工作效率下降，从而影响工作质量和业绩。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长期压力对员工影响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人际关系冲突原因及后果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夜班员工之间以及与其他部门沟通机会减少，信息传递不及时，容易产生误解和矛盾。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500" r="14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875" r="12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沟通不畅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夜班工作使得员工之间难以形成紧密的团队关系，缺乏共同目标和归属感。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团队凝聚力减弱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夜班员工往往错过正常的社交活动，如公司聚会、团队建设等，导致彼此了解不足。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社交活动减少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夜班环境中人际关系特点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角色定位不清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夜班团队中可能存在职责不明确、角色定位模糊的情况，导致工作推诿和矛盾。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工作压力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夜班工作带来的生理和心理压力可能导致员工情绪不稳定，易于发生冲突。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个性差异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不同员工个性特点不同，可能在夜班环境中产生摩擦和冲突。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2750" b="1275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667" r="12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冲突产生原因分析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人际关系冲突会导致工作氛围紧张，员工工作效率受到影响。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工作效率下降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长期的人际关系冲突可能使员工对工作失去热情和信心，从而选择离职。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员工流失率增加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夜班员工的人际关系冲突可能影响到企业的整体形象和声誉。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企业形象受损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冲突升级后果预测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缓解夜班工作压力策略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逐步调整生物钟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通过逐步调整睡眠和饮食时间，帮助生物钟逐渐适应夜班工作。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合理安排工作与休息时间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在工作期间合理安排短暂的休息，如每隔一段时间进行短暂的放松和休息，以缓解工作压力。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合理安排作息时间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夜班员工应提前调整作息时间，保证充足的睡眠，以适应夜间工作节奏。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0250" r="1025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调整作息时间与生物钟适应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开展心理辅导培训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针对夜班员工开展心理辅导培训，帮助他们掌握应对压力和情绪管理的方法。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建立心理支持机制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企业应提供心理咨询服务，帮助夜班员工缓解工作压力和焦虑情绪。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加强员工沟通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鼓励员工之间的交流，分享工作经验和感受，以减轻孤独感和压力。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提供心理支持与辅导服务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https://d.book118.com/306155232111010033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2024-09-02T01:15:59.674</cp:lastPrinted>
  <dcterms:created xsi:type="dcterms:W3CDTF">2024-09-01T17:15:59Z</dcterms:created>
  <dcterms:modified xsi:type="dcterms:W3CDTF">2024-09-01T17:16:01Z</dcterms:modified>
</cp:coreProperties>
</file>