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DF971-6EAA-4A47-B13D-B1B5182A3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D3C15-4D24-4E25-8E1B-A08B3D50D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3CFEE-DAC6-4644-B783-A3D9E3B27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DDF2AF-39A7-4783-AC29-DC22ABC23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9139CA-A390-4F50-AAF6-035D05375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EE1038-82D6-496F-A6D3-5AE01CBA7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5E29D2-D610-4E12-B2C8-D083A549A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D0FB24-7773-414D-9810-9334F04C8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D7A6E5-9647-4FBA-B9A5-FD462701D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74FE5-1BCF-4D4D-8FEA-E31ADDD39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9894D-E329-45AE-AEC7-352C0E9A4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20011123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创业融资教案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融资基本概念与重要性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融资策略与规划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股权融资详解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债权融资介绍与案例分析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估值方法与技巧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投资者关系管理与沟通技巧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法律法规与风险防范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融资基本概念与重要性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融资是指企业或个人通过一定渠道和方式，获取资金以支持其经营、发展或投资活动的行为。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根据资金来源和性质不同，融资可分为内源融资和外源融资。内源融资主要依赖企业自身积累和内部资源，如留存收益、折旧等；外源融资则通过外部渠道获取资金，如银行贷款、股权融资、债券发行等。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24" r="237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895" b="68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创业者为何需要融资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实现创业想法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创业初期，创业者往往缺乏足够的资金将创业想法付诸实践，融资能够帮助他们获得启动资金，实现梦想。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加速企业发展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对于已经起步的企业，融资可以提供扩张所需的资金，支持企业快速成长，抢占市场份额。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通过融资获取资金，企业可以加大研发投入，提升产品或服务质量，从而在竞争激烈的市场中脱颖而出。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当前，融资市场呈现出多元化、专业化的趋势。银行、风险投资、私募股权等多种融资渠道并存，为不同阶段的创业企业提供资金支持。同时，政府也出台了一系列政策措施，鼓励创新创业，推动融资市场发展。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融资市场现状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科技的不断进步和金融市场的日益成熟，融资市场将呈现出以下趋势：一是融资渠道将更加多元化，如区块链、数字货币等新兴融资渠道将逐渐兴起；二是投资者将更加关注企业的长期价值和可持续发展能力；三是政策环境将更加完善，为创业企业提供更加良好的融资生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融资市场趋势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融资策略与规划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根据企业发展规划和市场需求，合理评估所需资金规模。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确定融资金额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明确融资用途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设定融资期限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确保资金用于支持企业核心业务、扩大市场份额、提升技术能力等关键领域。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根据企业运营周期和还款能力，设定合理的融资期限，确保还款计划与企业现金流相匹配。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明确融资需求与目标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评估融资风险与成本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综合考虑各种融资渠道和方式的成本、风险及收益，选择最优融资组合。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制定详细融资方案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根据评估结果，制定包含融资金额、用途、期限、还款计划等在内的详细融资方案。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分析企业现状与未来趋势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全面了解企业自身情况，包括财务状况、市场前景、竞争优势等，为制定融资计划提供依据。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制定合理融资计划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955" r="22955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适用于信用记录良好、抵押物充足的企业，可提供相对稳定的资金来源。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银行贷款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通过出售公司股份获得资金，适用于初创期或快速成长的企业，有助于引入战略投资者和优化公司治理结构。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股权融资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发行企业债券筹集资金，适用于信用评级较高、现金流稳定的企业，可提供较低成本的长期资金。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债券融资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如供应链金融、资产证券化等，可根据企业特定需求和资源条件进行选择。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其他创新融资方式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选择合适融资渠道与方式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股权融资详解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天使投资特点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天使投资是一种高风险、高回报的投资行为，主要投资于初创期企业。天使投资人通常具备丰富的行业经验和资源，能够为创业者提供资金以外的支持。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天使投资流程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创业者向天使投资人提交商业计划书，经过初步筛选后，投资人会与创业者进行面谈，深入了解项目。若双方达成合作意向，将签订投资协议并完成资金注入。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天使投资特点及流程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风险投资是一种由专业投资机构提供的股权投资，主要关注具有高成长潜力的初创企业。风险投资机构通常拥有专业的投资团队和广泛的资源网络，能够为创业企业提供全方位的支持。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风险投资运作流程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投资机构通过筛选商业计划书、面谈、尽职调查等环节，评估创业企业的投资潜力。一旦决定投资，将与创业企业签订投资协议，完成资金注入，并参与企业的经营管理。在企业成长壮大后，风险投资机构将通过上市、并购等方式退出，实现投资收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风险投资概述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风险投资（VC）运作机制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私募股权投资策略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私募股权投资机构主要关注成熟企业的股权投资机会，通过收购、兼并等方式获得企业控制权。私募股权投资注重长期价值创造，通过改善企业经营、提升管理水平等手段，实现企业价值的提升。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私募股权投资流程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募股权投资机构在寻找目标企业后，将进行详细的尽职调查，评估企业的投资价值和潜在风险。在投资决策阶段，私募股权投资机构将与目标企业谈判并签订投资协议。完成资金注入后，私募股权投资机构将积极参与企业的经营管理，推动企业实现长期发展目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私募股权（PE）投资策略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债权融资介绍与案例分析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https://d.book118.com/306200111234010045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2024-09-14T22:30:21.676</cp:lastPrinted>
  <dcterms:created xsi:type="dcterms:W3CDTF">2024-09-14T14:30:21Z</dcterms:created>
  <dcterms:modified xsi:type="dcterms:W3CDTF">2024-09-14T14:30:23Z</dcterms:modified>
</cp:coreProperties>
</file>