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E9FB5-F327-422A-B740-2C592270B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4860B-9FB2-43CD-8D9D-F91BF0E3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EB4DC-EB85-4388-90A3-880C42CF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1EDB5-473E-4956-829A-801DB29A8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B36A7-AB34-4818-A48F-8A1C519A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1DB5F7-0B2F-48A2-9D3C-A72119C9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2FD98-6250-4BB2-9A91-F2CB9CDD7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51099-849A-45FD-840A-B1706DA50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AC723-5AF5-4A62-BAEA-51CC20089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11E3D-880E-4705-B224-90B46AA65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C2F97-FABC-4245-B49A-467758D4A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443" r:id="rId2"/>
    <p:sldLayoutId id="2147497444" r:id="rId3"/>
    <p:sldLayoutId id="2147497445" r:id="rId4"/>
    <p:sldLayoutId id="2147497446" r:id="rId5"/>
    <p:sldLayoutId id="2147497447" r:id="rId6"/>
    <p:sldLayoutId id="2147497448" r:id="rId7"/>
    <p:sldLayoutId id="2147497449" r:id="rId8"/>
    <p:sldLayoutId id="2147497450" r:id="rId9"/>
    <p:sldLayoutId id="2147497451" r:id="rId10"/>
    <p:sldLayoutId id="21474974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1010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高中英语必修4Unit4BodyLanguage-Reading2课件(人教新课标)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课件封面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教学方法与手段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教学评价与反馈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教学内容与步骤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1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标题：高中英语必修4Unit4BodyLanguage-Reading2课件(人教新课标)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背景图片：一张与身体语言相关的图片，如握手、拥抱等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标题字体：清晰易读的英文字体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标题颜色：与背景图片颜色搭配协调的颜色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所属教材</a:t>
            </a:r>
            <a:endParaRPr lang="zh-CN" altLang="en-US"/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608400" y="4984567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608400" y="4817016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1276057" y="4817016"/>
            <a:ext cx="100583" cy="16763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1319378" y="5038082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Unit4BodyLanguage-Reading2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608400" y="1999222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608400" y="1831670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1276057" y="1831670"/>
            <a:ext cx="100583" cy="16763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1319378" y="2045091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人教新课标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608400" y="3497628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608400" y="3330077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1276057" y="3330077"/>
            <a:ext cx="100583" cy="16763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1319378" y="3551780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高中英语必修4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出版社</a:t>
            </a:r>
            <a:endParaRPr lang="zh-CN" altLang="en-US"/>
          </a:p>
        </p:txBody>
      </p:sp>
      <p:sp>
        <p:nvSpPr>
          <p:cNvPr id="10492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人民教育出版社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课程教材研究所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英语课程教材研究开发中心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人民教育出版社课程教材研究所英语课程教材研究开发中心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知识与技能</a:t>
            </a:r>
            <a:endParaRPr lang="zh-CN" altLang="en-US"/>
          </a:p>
        </p:txBody>
      </p:sp>
      <p:sp>
        <p:nvSpPr>
          <p:cNvPr id="10494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培养学生的阅读能力和阅读技巧，如略读、扫读、预测和推断等。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掌握阅读文章中的重点词汇和短语，理解其含义和用法。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了解身体语言的不同含义和作用，以及在不同文化中的差异。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培养学生的语言运用能力和口头表达能力，能够运用所学知识进行简单的交流和讨论。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过程与方法</a:t>
            </a:r>
            <a:endParaRPr lang="zh-CN" altLang="en-US"/>
          </a:p>
        </p:txBody>
      </p:sp>
      <p:sp>
        <p:nvSpPr>
          <p:cNvPr id="10494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通过小组讨论，探讨不同文化中的身体语言差异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通过阅读文章，了解身体语言的含义和作用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通过角色扮演，体验身体语言的实际应用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通过写作练习，掌握身体语言的基本表达方式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情感态度与价值观</a:t>
            </a:r>
            <a:endParaRPr lang="zh-CN" altLang="en-US"/>
          </a:p>
        </p:txBody>
      </p:sp>
      <p:sp>
        <p:nvSpPr>
          <p:cNvPr id="10495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培养学生对英语学习的兴趣和热情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帮助学生树立正确的价值观和人生观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引导学生关注文化差异，尊重多元文化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培养学生的跨文化交际意识和能力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教学内容与步骤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导入</a:t>
            </a:r>
            <a:endParaRPr lang="zh-CN" altLang="en-US"/>
          </a:p>
        </p:txBody>
      </p:sp>
      <p:sp>
        <p:nvSpPr>
          <p:cNvPr id="10497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图片导入：展示与主题相关的图片，引导学生思考与讨论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视频导入：播放与主题相关的视频片段，帮助学生了解背景与情境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故事导入：讲述与主题相关的小故事，激发学生的学习兴趣与好奇心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问题导入：提出与主题相关的问题，引导学生思考并探索答案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阅读文章</a:t>
            </a:r>
            <a:endParaRPr lang="zh-CN" altLang="en-US"/>
          </a:p>
        </p:txBody>
      </p:sp>
      <p:sp>
        <p:nvSpPr>
          <p:cNvPr id="104978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文章标题：Body Language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文章作者：未知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文章主要内容：介绍肢体语言的概念、作用和在不同文化中的意义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文章结构：引言、正文、结论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文章重点与难点：重点为肢体语言在不同文化中的意义，难点为如何理解不同文化中的肢体语言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文章与单元主题关系：本单元主题是肢体语言，本文是该主题下的阅读文章之一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https://d.book118.com/306201010022010031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Office Theme</vt:lpstr>
      <vt:lpstr>高中英语必修4Unit4BodyLanguage-Reading2课件(人教新课标)</vt:lpstr>
      <vt:lpstr>目录</vt:lpstr>
      <vt:lpstr>单击添加章节标题</vt:lpstr>
      <vt:lpstr>课件封面</vt:lpstr>
      <vt:lpstr>PowerPoint Presentation</vt:lpstr>
      <vt:lpstr>标题</vt:lpstr>
      <vt:lpstr>所属教材</vt:lpstr>
      <vt:lpstr>出版社</vt:lpstr>
      <vt:lpstr>教学目标</vt:lpstr>
      <vt:lpstr>PowerPoint Presentation</vt:lpstr>
      <vt:lpstr>知识与技能</vt:lpstr>
      <vt:lpstr>过程与方法</vt:lpstr>
      <vt:lpstr>情感态度与价值观</vt:lpstr>
      <vt:lpstr>教学内容与步骤</vt:lpstr>
      <vt:lpstr>PowerPoint Presentation</vt:lpstr>
      <vt:lpstr>导入</vt:lpstr>
      <vt:lpstr>阅读文章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2024-08-29T12:22:42.251</cp:lastPrinted>
  <dcterms:created xsi:type="dcterms:W3CDTF">2024-08-29T04:22:42Z</dcterms:created>
  <dcterms:modified xsi:type="dcterms:W3CDTF">2024-08-29T04:22:44Z</dcterms:modified>
</cp:coreProperties>
</file>