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67811-2267-4186-B7D4-854D84EBE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29790-2590-40E8-AB3B-4CF2DF696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13E55-B028-45D7-8B1E-167D7E4DB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DBD47-DD3F-44DF-981A-2E0385D96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B2889-DDD1-42F0-922D-DED715B6F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115901-7B07-4BD9-810C-C1AFE19D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17E055-1D04-4701-9BDF-1310922D9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C8D59-D718-4E1D-A86F-058D286AC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A0BBC-4561-4384-A9CC-5D7F08BC4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8A988-49F4-4D67-B292-03E5F0838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0149A-2D8D-401B-8298-78D340AC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01014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护理文献解读课件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护理文献的解读方法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护理文献的评估与筛选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护理文献的应用与影响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护理文献解读案例分析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护理文献是关于护理学领域的研究报告、学术论文、临床实践指南等书面资料，旨在传播护理知识和经验，促进护理学科的发展。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护理文献可以根据不同的分类标准进行划分，如根据研究类型可分为观察性研究、实验性研究和描述性研究等；根据内容可分为基础护理、临床护理、护理管理和护理教育等。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护理文献是护理实践和研究的科学依据，能够帮助护理人员了解最新的研究成果和临床实践经验，提高护理质量和安全性。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护理文献是学术交流的重要载体，能够促进护理学科的交流和发展，推动护理知识的传播和创新。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通过阅读和学习护理文献，护理教育者可以了解最新的教育理念和方法，提高教育水平和质量。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提高护理教育水平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护理文献的获取途径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如PubMed、Cochrane Library等，提供大量的护理文献资源。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如《美国护理杂志》、《国际护理研究杂志》等，发表高质量的护理学术论文。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参加国内外护理学术会议，获取最新的研究成果和进展。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访问相关护理机构和组织的网站，获取其发布的研究报告和实践指南。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学术数据库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学术期刊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学术会议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护理机构和组织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护理文献的解读方法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总结词：准确理解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详细描述：文献题目通常简明扼要地概括了文章的主题或研究目的，是理解整篇文献的第一步。准确解读题目可以帮助读者快速了解文章的核心内容。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文献题目解读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总结词：全面把握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详细描述：摘要是对文献内容的简短概述，包含了研究背景、目的、方法、结果和结论等信息。全面解读摘要有助于读者快速了解文章的研究思路和主要发现。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总结词：深入理解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详细描述：正文部分是文献的主体，详细阐述了研究方法和结果。深入解读正文，有助于读者全面理解研究过程、数据分析和结论的逻辑关系。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总结词：拓展视野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详细描述：参考文献是文章的重要组成部分，提供了与主题相关的其他研究资料。通过解读参考文献，读者可以拓展视野，了解相关领域的研究现状和进展。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参考文献解读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护理文献的评估与筛选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评估文献是否与护理实践和研究问题密切相关，是否能够提供有价值的信息和见解。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评估文献的研究设计、方法和结论是否科学、严谨，是否能够经得起推敲和验证。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评估文献所提供的信息和方法是否具有实际应用价值，是否能够指导护理实践和改善护理质量。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评估文献是否为最新的研究成果，是否能够反映当前护理领域的发展趋势和最新进展。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https://d.book118.com/306201014135010034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2024-09-03T22:01:36.330</cp:lastPrinted>
  <dcterms:created xsi:type="dcterms:W3CDTF">2024-09-03T14:01:36Z</dcterms:created>
  <dcterms:modified xsi:type="dcterms:W3CDTF">2024-09-03T14:01:38Z</dcterms:modified>
</cp:coreProperties>
</file>