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3D290-AA66-4713-A301-CD38F874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F861B-9D96-4043-B75A-CC4361C3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35372-D639-41AA-A741-2F379C84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6D362-49EC-497F-8F28-F2A7BBFC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B0E48-57E6-4260-801B-48F17F40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F2C56-A75F-46F9-8F28-F44B5E89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58865-94E3-473B-AF93-AC7D192C5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951F0-074A-4741-9ED2-88DCA587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E10B6-5E49-44A2-ACFF-2F21422A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25658-0CFE-49AE-A484-5B05DB0F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A8EC8-A8F4-4BF9-A59F-3D56FB07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1015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机械设备项目建议书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20xx-12-24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项目收益预测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当前，随着技术的不断进步和产业结构的调整，机械设备行业正面临着新的发展机遇和挑战。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国家政策对机械设备行业的支持力度不断加大，为行业发展提供了有力保障。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099" r="70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666" r="866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836" r="583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机械设备行业是国家重点发展的产业之一，具有较高的市场前景和发展潜力。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当前机械设备市场需求呈现出多样化、个性化的特点，客户对产品的品质、性能、服务等方面要求越来越高。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行业内企业数量众多，但大多数企业规模较小，产品同质化严重，市场竞争激烈。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行业内技术创新和品牌建设是提升企业核心竞争力的关键因素。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客户对机械设备产品的品质和性能要求高，注重产品的稳定性和可靠性。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客户对产品的个性化需求日益增强，希望企业能够提供定制化的产品和服务。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客户对售后服务的需求越来越高，要求企业提供及时、专业的售后服务。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客户对价格的敏感度较高，希望企业能够提供性价比高的产品。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培训操作人员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为确保机械设备的安全和有效运行，需对操作人员进行专业培训，使其熟悉设备操作、日常维护和故障排除等方面的知识。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建立初步的工艺流程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在机械设备安装完成后，根据项目需求和生产计划，建立初步的工艺流程，并进行试运行，确保各环节顺畅。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完成机械设备的采购和安装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在项目启动后的第一年内，完成所有机械设备的采购、运输和安装工作，确保设备正常运行，为后续生产做好准备。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通过加强市场营销和品牌推广，拓展市场份额，增加销售额和利润。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通过优化工艺流程、改进设备配置等方式，提高生产效率，降低生产成本，提升企业的市场竞争力。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建立完善的质量管理体系，确保产品质量符合相关标准和客户要求，提高客户满意度。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在项目长期运营过程中，注重环境保护、资源节约和社会责任等方面，实现企业的可持续发展。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创新研发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鼓励创新和研发，不断推出新产品和技术，保持企业在行业内的领先地位。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培养专业人才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通过内部培训和外部引进，培养一批高素质、专业化的管理、技术和操作人才，为企业长远发展提供人才保障。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项目内容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04" r="410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11" r="39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产品应具备高效率，降低生产成本，提高生产效益。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产品应具备高稳定性，减少故障率，保证生产过程的连续性。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产品应符合安全标准，确保操作人员的安全。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产品应符合环保要求，减少对环境的污染。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56" r="123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采用当前行业内先进的技术，确保产品的领先地位。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选用先进技术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对产品的结构、性能、工艺等方面进行全面优化，提高产品的整体性能。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优化设计方案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加大研发投入，积极开展新技术、新工艺的研发，保持技术竞争优势。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与国内外知名企业合作，引进先进技术，提升自身技术水平。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合作与引进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https://d.book118.com/306201015043010031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2024-08-29T16:05:37.631</cp:lastPrinted>
  <dcterms:created xsi:type="dcterms:W3CDTF">2024-08-29T08:05:37Z</dcterms:created>
  <dcterms:modified xsi:type="dcterms:W3CDTF">2024-08-29T08:05:39Z</dcterms:modified>
</cp:coreProperties>
</file>