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DE406-DF44-4C8F-9C96-F7937846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5AC14-84E5-46F1-94AC-C1EC2E4EC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D102B-3796-4E95-8379-D418FFD3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35F4E-7255-4C46-BC88-0A880D8E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97DE9-359F-450B-90ED-4C54CF1FE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4113D-553E-442D-9FA4-FA561A272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5DBE8-4E9D-4930-ACC8-AFEB47EA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C4FE1-7DCC-47BD-B49F-82F2F0BF8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18FA7-747B-4800-A775-3CB779C18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3614A-C3EE-4E11-B038-5985C4C79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83280-03A2-409C-B771-8189ABDD1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2000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石油钻井技术创新与发展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钻井技术概述
 技术创新驱动力
 新型钻井技术介绍
 技术应用案例分析
 技术发展趋势展望
 行业挑战与机遇
 政策与环境影响
 结论与建议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石油钻井技术创新与发展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钻井技术概述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1.钻井技术发展历程：钻井技术起源于19世纪中叶，经过多次技术革新和发展，现已经形成了多种先进的钻井技术，包括旋转钻井、冲击钻井、空气钻井等。</a:t>
            </a:r>
          </a:p>
          <a:p>
            <a:r>
              <a:t>2.钻井技术应用领域：钻井技术广泛应用于石油、天然气、地热、矿产等资源勘探和开发领域，以及地质工程、地下水工程等领域。</a:t>
            </a:r>
          </a:p>
          <a:p>
            <a:r>
              <a:t>3.钻井技术发展趋势：随着科技的不断进步，钻井技术正不断向着高效、安全、环保的方向发展，未来钻井技术将更加注重智能化、自动化、信息化等方面的应用。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旋转钻井技术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1.旋转钻井原理：利用钻头旋转破碎岩石，同时用泥浆泵将泥浆注入井内，将岩屑带出井口。</a:t>
            </a:r>
          </a:p>
          <a:p>
            <a:r>
              <a:t>2.旋转钻井优点：钻进速度快、效率高、成本低，适用于各种地层和深度的钻井。</a:t>
            </a:r>
          </a:p>
          <a:p>
            <a:r>
              <a:t>3.旋转钻井局限性：在硬地层和深度较大的情况下，钻头磨损较快，需要频繁更换。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钻井技术概述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1.冲击钻井原理：利用冲击器产生高频冲击作用，破碎岩石，同时用泥浆泵将泥浆注入井内，将岩屑带出井口。</a:t>
            </a:r>
          </a:p>
          <a:p>
            <a:r>
              <a:t>2.冲击钻井优点：适用于硬地层和深度较大的钻井，钻头磨损较慢。</a:t>
            </a:r>
          </a:p>
          <a:p>
            <a:r>
              <a:t>3.冲击钻井局限性：钻进速度较慢，效率较低，成本较高。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空气钻井技术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1.空气钻井原理：利用压缩空气作为钻井介质，将岩屑带出井口。</a:t>
            </a:r>
          </a:p>
          <a:p>
            <a:r>
              <a:t>2.空气钻井优点：适用于干燥、无水敏性的地层，钻进速度快、成本低。</a:t>
            </a:r>
          </a:p>
          <a:p>
            <a:r>
              <a:t>3.空气钻井局限性：在含水地层中易形成泥环，影响钻进效果，需要采取措施进行防治。</a:t>
            </a:r>
          </a:p>
          <a:p>
            <a:r>
              <a:t>以上内容仅供参考，具体内容应根据实际情况进行调整和补充。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冲击钻井技术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技术创新驱动力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石油钻井技术创新与发展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技术创新驱动力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技术创新驱动力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1.提高石油钻井效率：技术创新的首要驱动力是提高石油钻井的效率，降低成本，提高产量，从而满足全球不断增长的能源需求。</a:t>
            </a:r>
          </a:p>
          <a:p>
            <a:r>
              <a:t>2.保障钻井安全：通过引入新技术，可以减少钻井过程中的风险，提高钻井作业的安全性，降低事故发生率。</a:t>
            </a:r>
          </a:p>
          <a:p>
            <a:r>
              <a:t>3.环保与可持续发展：随着社会对环境保护意识的提高，石油钻井技术需要更加注重环保，减少污染，降低对环境的影响。</a:t>
            </a:r>
          </a:p>
          <a:p>
            <a:r>
              <a:t>4.智能化与自动化：随着科技的进步，智能化与自动化已经成为石油钻井技术创新的重要趋势，这可以大大提高钻井效率，减少人工干预，提高作业精度。</a:t>
            </a:r>
          </a:p>
          <a:p>
            <a:r>
              <a:t>5.非常规油气资源的开发：随着常规油气资源的减少，非常规油气资源的开发变得越来越重要，这需要新的钻井技术来应对。</a:t>
            </a:r>
          </a:p>
          <a:p>
            <a:r>
              <a:t>6.全球化与本地化：随着全球化的进程，石油钻井技术需要在全球范围内进行交流和合作，同时也需要适应各地的本地化需求，这需要技术的不断创新和发展。</a:t>
            </a:r>
          </a:p>
          <a:p>
            <a:r>
              <a:t>以上六个是石油钻井技术创新的主要驱动力，它们相互关联，互相推动，共同推动石油钻井技术的发展。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新型钻井技术介绍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石油钻井技术创新与发展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新型钻井技术介绍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自动化钻井技术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1.自动化钻井技术能够大幅提高钻井效率，减少人工操作，降低劳动强度。</a:t>
            </a:r>
          </a:p>
          <a:p>
            <a:r>
              <a:t>2.通过精确的钻井参数控制，自动化钻井技术可以有效提高钻井精度，降低事故风险。</a:t>
            </a:r>
          </a:p>
          <a:p>
            <a:r>
              <a:t>3.随着人工智能技术的不断发展，自动化钻井技术的智能化水平将不断提高。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水平钻井技术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1.水平钻井技术可以在地下钻出水平或近似水平的井筒，提高对地下资源的开发利用效率。</a:t>
            </a:r>
          </a:p>
          <a:p>
            <a:r>
              <a:t>2.水平钻井技术可以减小对地表环境的影响，降低钻井成本。</a:t>
            </a:r>
          </a:p>
          <a:p>
            <a:r>
              <a:t>3.随着水平钻井技术的不断发展，其应用领域将不断扩大。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新型钻井技术介绍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多功能钻井技术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1.多功能钻井技术可以实现一井多用，提高地下资源的综合开发利用效率。</a:t>
            </a:r>
          </a:p>
          <a:p>
            <a:r>
              <a:t>2.多功能钻井技术可以减少对地表环境的破坏，降低环保成本。</a:t>
            </a:r>
          </a:p>
          <a:p>
            <a:r>
              <a:t>3.多功能钻井技术的应用需要综合考虑地下地质情况和经济技术条件。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高温高压钻井技术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1.高温高压钻井技术可以应对地下高温高压环境的挑战，提高钻井成功率。</a:t>
            </a:r>
          </a:p>
          <a:p>
            <a:r>
              <a:t>2.高温高压钻井技术需要采用特殊的钻井设备和工艺，技术难度较大。</a:t>
            </a:r>
          </a:p>
          <a:p>
            <a:r>
              <a:t>3.随着高温高压钻井技术的不断发展，其应用领域将不断扩大。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新型钻井技术介绍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1.深海钻井技术可以实现在海洋深处的油气资源开发利用，扩大油气资源的可采储量。</a:t>
            </a:r>
          </a:p>
          <a:p>
            <a:r>
              <a:t>2.深海钻井技术需要采用特殊的钻井平台和设备，技术难度较大。</a:t>
            </a:r>
          </a:p>
          <a:p>
            <a:r>
              <a:t>3.随着深海钻井技术的不断发展，其安全性和经济性将不断提高。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智能化钻井技术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1.智能化钻井技术可以利用人工智能、大数据等技术，实现钻井过程的智能化控制和优化。</a:t>
            </a:r>
          </a:p>
          <a:p>
            <a:r>
              <a:t>2.智能化钻井技术可以提高钻井效率、降低事故风险，提高钻井经济效益。</a:t>
            </a:r>
          </a:p>
          <a:p>
            <a:r>
              <a:t>3.智能化钻井技术的发展需要不断的技术创新和应用实践，以适应不同地下环境和钻井需求。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深海钻井技术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技术应用案例分析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石油钻井技术创新与发展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技术应用案例分析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智能化钻井技术应用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1.智能化钻井技术能够提高钻井效率，减少人工干预，降低成本。</a:t>
            </a:r>
          </a:p>
          <a:p>
            <a:r>
              <a:t>2.通过数据分析和实时监控，智能化钻井技术可以预测和解决潜在问题。</a:t>
            </a:r>
          </a:p>
          <a:p>
            <a:r>
              <a:t>3.随着人工智能技术的不断发展，智能化钻井技术的应用前景广阔。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非常规油气藏钻井技术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1.非常规油气藏具有低渗透、高粘度等特点，需要采用特殊的钻井技术。</a:t>
            </a:r>
          </a:p>
          <a:p>
            <a:r>
              <a:t>2.水平井和多级压裂技术是非常规油气藏钻井的常用技术。</a:t>
            </a:r>
          </a:p>
          <a:p>
            <a:r>
              <a:t>3.通过技术创新，不断提高非常规油气藏的钻井成功率和产能。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技术应用案例分析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深海钻井技术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1.深海钻井需要克服海水压力、海底地形等复杂环境因素。</a:t>
            </a:r>
          </a:p>
          <a:p>
            <a:r>
              <a:t>2.深海钻井技术包括钻井船、海底井口装置、水下机器人等关键技术。</a:t>
            </a:r>
          </a:p>
          <a:p>
            <a:r>
              <a:t>3.随着深海油气资源的不断开发，深海钻井技术的应用前景越来越广阔。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环保钻井技术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1.环保钻井技术旨在减少钻井过程中对环境的污染。</a:t>
            </a:r>
          </a:p>
          <a:p>
            <a:r>
              <a:t>2.通过采用低污染钻井液、废弃物回收处理等技术，实现钻井过程的环保化。</a:t>
            </a:r>
          </a:p>
          <a:p>
            <a:r>
              <a:t>3.环保钻井技术是未来石油钻井行业的重要发展趋势。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技术应用案例分析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快速钻井技术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1.快速钻井技术能够提高钻井速度，缩短钻井周期，降低成本。</a:t>
            </a:r>
          </a:p>
          <a:p>
            <a:r>
              <a:t>2.通过优化钻井工艺、提高设备自动化程度等手段，实现快速钻井。</a:t>
            </a:r>
          </a:p>
          <a:p>
            <a:r>
              <a:t>3.快速钻井技术对于提高石油钻井行业的竞争力具有重要意义。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地层评价与随钻测量技术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1.随钻测量技术能够实时监测钻井过程中的地层信息和钻头状态。</a:t>
            </a:r>
          </a:p>
          <a:p>
            <a:r>
              <a:t>2.地层评价技术通过对钻屑、岩心等进行分析，预测地层的含油性和地质特点。</a:t>
            </a:r>
          </a:p>
          <a:p>
            <a:r>
              <a:t>3.通过地层评价和随钻测量技术的结合，提高钻井的成功率和效率。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https://d.book118.com/306202000124010034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钻井技术概述</vt:lpstr>
      <vt:lpstr> 钻井技术概述</vt:lpstr>
      <vt:lpstr> 钻井技术概述</vt:lpstr>
      <vt:lpstr> 技术创新驱动力</vt:lpstr>
      <vt:lpstr> 技术创新驱动力</vt:lpstr>
      <vt:lpstr> 新型钻井技术介绍</vt:lpstr>
      <vt:lpstr> 新型钻井技术介绍</vt:lpstr>
      <vt:lpstr> 新型钻井技术介绍</vt:lpstr>
      <vt:lpstr> 新型钻井技术介绍</vt:lpstr>
      <vt:lpstr> 技术应用案例分析</vt:lpstr>
      <vt:lpstr> 技术应用案例分析</vt:lpstr>
      <vt:lpstr> 技术应用案例分析</vt:lpstr>
      <vt:lpstr> 技术应用案例分析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2024-09-03T20:01:11.939</cp:lastPrinted>
  <dcterms:created xsi:type="dcterms:W3CDTF">2024-09-03T12:01:11Z</dcterms:created>
  <dcterms:modified xsi:type="dcterms:W3CDTF">2024-09-03T12:01:14Z</dcterms:modified>
</cp:coreProperties>
</file>