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1AAF5-8BC6-48D4-ABB9-09DC1B6F3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7BE53-17A5-4778-9946-20ACB0B55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4D3A9-B7A4-4713-98DF-CA866C3AC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10F00-ACDA-4427-9D80-A76C072A8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C95C9A-BE72-4A2D-A352-25D4FA205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77B749-3D53-46FB-B11D-4DAE92E58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821B12-C825-4C8D-A518-8E2B10AA4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C78B5C-5B8F-4E31-B5AA-77D11980A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4D0C4D-56F9-4AE1-AF34-1341E4136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5B512-5020-46D6-B29F-67ADD7B9A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A8D00-E58B-4C7F-8D62-AE90E6F5C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0201523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护士年终述职报告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工作回顾与总结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专业技能提升与培训学习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患者服务质量改善举措汇报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工作回顾与总结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医嘱执行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本年度主要工作内容概述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负责病房患者的日常护理工作，包括病情观察、生活护理、心理支持等。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准确及时地执行医生的医嘱，确保患者得到正确的治疗。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对患者及其家属进行健康教育，提高他们对疾病的认识和自我护理能力。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与医生、药师、检验师等其他医疗团队成员紧密合作，共同为患者提供优质的医疗服务。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护理工作质量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科研任务完成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完成任务及目标达成情况分析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本年度共护理患者数百人次，未发生一起护理差错事故，患者满意度较高。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参与了科室的科研项目，完成了相关的数据收集和整理工作。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通过参加培训和自学，提高了自己的专业技能水平，如熟练掌握了静脉采血、心肺复苏等操作技能。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积极参与团队建设和协作，与同事保持良好的沟通和合作关系。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t="2523" b="2523"/>
          <a:stretch>
            <a:fillRect/>
          </a:stretch>
        </p:blipFill>
        <p:spPr>
          <a:xfrm>
            <a:off x="8437172" y="1327342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注重细节，为患者提供温馨、舒适的护理环境，得到了患者和家属的一致好评。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优质护理服务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针对一些特殊病情，创新性地采用了一些新的护理方法，如使用新型敷料处理压疮等，取得了良好的效果。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创新护理方法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优化了一些护理工作流程，如药品请领、器械消毒等，提高了工作效率和准确性。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高效工作流程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利用业余时间积极参与医院组织的公益活动，为社会贡献了一份力量。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积极参与公益活动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工作亮点与创新点展示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部分护理文书书写存在不规范的情况，如字迹潦草、漏项等，需要加强培训和自我监督。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护理文书书写不规范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沟通技巧不足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工作压力较大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专业知识更新不够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在与患者及其家属沟通时，有时会出现表达不清或误解的情况，需要加强沟通技巧的学习和实践。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由于工作繁忙和患者病情的复杂性，有时会感到工作压力较大，需要学会合理调节情绪和释放压力。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随着医学的不断发展，一些新的知识和技术需要及时更新和掌握，需要加强自我学习和参加培训。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专业技能提升与培训学习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参加了医院组织的护理技能培训，包括急救技能、药物使用、护理操作等，提高了自己的护理水平。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积极参与线上护理专业课程学习，掌握了最新的护理理论和知识，为临床实践提供了有力支持。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110" b="811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522" b="852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参加了医院举办的护理学术交流会议，与同行交流经验，分享学习心得，拓宽了视野。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467" b="1046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参加培训课程及学习成果分享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专业技能提升途径和方法论述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通过阅读专业书籍、期刊和学术论文，了解护理领域的前沿动态和最新研究成果，不断更新自己的知识体系。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在日常工作中，注重实践经验的积累和总结，将理论知识与实际操作相结合，不断提升自己的护理技能。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积极参加医院组织的技能竞赛和护理查房等活动，通过比赛和交流，发现自己的不足之处，及时改进和提高。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在工作中成功应用了新型护理技术，如使用智能护理设备监测患者生命体征，提高了护理效率和准确性。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积极参与医院开展的新药物使用培训，掌握了新药物的使用方法和注意事项，为患者提供了更加安全、有效的药物治疗。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在护理过程中，注重运用心理学知识，关注患者的心理需求，提供个性化的心理护理服务，帮助患者更好地康复。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新知识、新技术应用实践案例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积极参加医院组织的各类培训和学习活动，争取更多的学习机会和资源，不断提升自己的综合素质和专业技能。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注重学习效果的评估和反馈，及时调整学习方法和策略，确保学习成果的有效转化和应用。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根据自己的专业发展方向和医院的发展需求，制定合理的学习计划，明确学习目标和时间安排。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下一步学习计划制定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患者服务质量改善举措汇报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通过线上、电话等多种方式提供预约服务，减少患者现场等待时间。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推行预约制度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设立导诊台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优化诊疗流程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在门诊大厅设立导诊台，提供咨询、导诊、分诊等服务，方便患者就医。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通过调整科室布局、增加医疗设备等手段，提高诊疗效率，缩短患者就诊时间。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优化患者服务流程实施方案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https://d.book118.com/306202015234010103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2024-09-29T09:19:20.362</cp:lastPrinted>
  <dcterms:created xsi:type="dcterms:W3CDTF">2024-09-29T01:19:20Z</dcterms:created>
  <dcterms:modified xsi:type="dcterms:W3CDTF">2024-09-29T01:19:22Z</dcterms:modified>
</cp:coreProperties>
</file>