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257B21-5E4E-407A-9F69-1BC3835FF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214B36-28EA-4720-931C-D0D2232F5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10CCD1-77AD-46B8-8EC2-C3FFD63DD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59DF7C-35C1-4F4D-BB85-07E733C15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83C0F0-832F-457E-9368-6D9AE37BE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CC4C80-E493-46E3-8494-EBB3A9A5D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CF8BA6-9B3D-4D45-A6E9-5CFD3A07F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CA53F4-6C47-4860-A4E4-3997AF520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2A6F86-91E4-40F8-8D5A-F6C1362D5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C7B18B-E1E6-4918-9BF5-7343CFDDA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3DAE8F-9DB5-4BC3-84DF-8BCA73549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203220142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急性支气管炎的基本内容课件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急性支气管炎概述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诊断与鉴别诊断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治疗与预防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急性支气管炎的并发症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急性支气管炎的护理与康复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急性支气管炎概述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急性支气管炎是由多种病原体引起的支气管黏膜炎症，常常继发于上呼吸道感染，是儿童常见的一种下呼吸道感染。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急性支气管炎可分为单纯性支气管炎和喘息性支气管炎，喘息性支气管炎患者常常有过敏体质，有哮喘、过敏性鼻炎等过敏疾病家族史。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975" b="1497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急性支气管炎的常见病原体包括病毒、细菌、支原体等，其中病毒感染是最常见的病因，如流感病毒、呼吸道合胞病毒等。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急性支气管炎的发病机制与免疫系统有关，当病原体感染后，机体免疫系统产生炎症反应，导致支气管黏膜充血、水肿、分泌物增多等症状。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2" b="26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急性支气管炎患者通常有咳嗽、咳痰、气喘等症状，部分患者还可能出现发热、乏力等全身症状。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肺部听诊可闻及呼吸音粗糙或干湿啰音，部分患者可能出现三凹征等严重呼吸困难体征。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急性支气管炎的病程通常在1-2周左右，但部分患者可能因为并发症或基础疾病导致病程延长。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诊断与鉴别诊断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48133" y="4110503"/>
            <a:ext cx="2590565" cy="15624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128212" y="4950826"/>
            <a:ext cx="710486" cy="718012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134233" y="3388358"/>
            <a:ext cx="2590566" cy="15624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014313" y="4232813"/>
            <a:ext cx="710486" cy="718013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6786" y="2677872"/>
            <a:ext cx="2592071" cy="156246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886866" y="3510284"/>
            <a:ext cx="711991" cy="7165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01919" y="1624184"/>
            <a:ext cx="3200199" cy="2539899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48133" y="4153549"/>
            <a:ext cx="1880079" cy="1476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咳嗽、咳痰或伴喘息，持续时间不超过3个月。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128212" y="3415808"/>
            <a:ext cx="1886101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咳嗽、咳痰或伴喘息，可伴有发热。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014313" y="2876331"/>
            <a:ext cx="1872553" cy="1165551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肺部听诊可闻及干湿啰音或哮鸣音。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57710" y="2291084"/>
            <a:ext cx="1931664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胸部X线检查可见肺纹理增多、紊乱，或见斑片状阴影。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鉴别诊断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感冒通常持续时间较短，无发热，肺部听诊无异常，X线检查无异常。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支气管肺炎常有高热、咳嗽、咳痰等症状，肺部听诊可闻及固定中细湿啰音，X线检查可见大片状阴影。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支气管哮喘常有过敏史，发作时以喘息为主，肺部听诊可闻及广泛哮鸣音，X线检查一般无异常。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感冒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支气管肺炎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支气管哮喘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266" r="1526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558" r="15558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辅助检查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白细胞计数和分类有助于判断感染类型和严重程度。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痰涂片和培养有助于确定病原体。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了解肺部病变范围和程度。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有助于评估气流受限程度和病情严重程度。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血常规检查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痰液检查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胸部X线检查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肺功能检查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治疗与预防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50833" y="1607909"/>
            <a:ext cx="2035112" cy="2035112"/>
            <a:chOff x="1150833" y="160790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150833" y="160790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37858" y="230780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784686" y="1607814"/>
            <a:ext cx="2035112" cy="2035112"/>
            <a:chOff x="3784686" y="1607814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784686" y="1607814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03157" y="2261800"/>
            <a:ext cx="595503" cy="1060133"/>
            <a:chOff x="4503157" y="226180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03157" y="226180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675749" y="2077968"/>
            <a:ext cx="261747" cy="541878"/>
            <a:chOff x="4675749" y="2077968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13195" y="2421154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886919" y="2277231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13195" y="2353336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896444" y="2353336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63678" y="2148739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876822" y="221474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679845" y="2421154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12611" y="221474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686989" y="2353336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769094" y="2077968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13195" y="2077968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3664" y="212492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29280" y="2148739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698324" y="2277231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3195" y="248192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35185" y="2277231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756617" y="2148739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28042" y="2353336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13195" y="2277231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13195" y="2148739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13195" y="221474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46520" y="221474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19755" y="254974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3946" y="2421154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20898" y="248192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675749" y="248192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07778" y="248192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3587" y="2421154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752426" y="213330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847104" y="213330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00051" y="213330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39376" y="219807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859582" y="219807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00051" y="219807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29280" y="226180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870821" y="226180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00051" y="226180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19755" y="233790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881013" y="233790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00051" y="233790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12611" y="240572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888062" y="240572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00051" y="240572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09658" y="246639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893491" y="246639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00051" y="246639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06706" y="253421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896444" y="253421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00051" y="253421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00051" y="260441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26064" y="1607814"/>
            <a:ext cx="2035112" cy="2035112"/>
            <a:chOff x="6426064" y="1607814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26064" y="1607814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27579" y="2209032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050487" y="1607909"/>
            <a:ext cx="2035112" cy="2035112"/>
            <a:chOff x="9050487" y="160790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050487" y="160790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497590" y="245077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07862" y="2998750"/>
            <a:ext cx="653320" cy="651796"/>
            <a:chOff x="1007862" y="2998750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07862" y="2998750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42096" y="2998750"/>
            <a:ext cx="653320" cy="651796"/>
            <a:chOff x="3642096" y="2998750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42096" y="2998750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283760" y="2998750"/>
            <a:ext cx="653320" cy="651796"/>
            <a:chOff x="6283760" y="2998750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283760" y="2998750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08945" y="2998750"/>
            <a:ext cx="651796" cy="651796"/>
            <a:chOff x="8908945" y="2998750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08945" y="2998750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04945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39179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180842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05265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6257058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急性支气管炎的治疗原则是控制感染、祛痰止咳、解痉平喘。</a:t>
            </a:r>
          </a:p>
        </p:txBody>
      </p:sp>
      <p:grpSp>
        <p:nvGrpSpPr>
          <p:cNvPr id="79" name="Group 7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0" name="AutoShape 8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TextBox 10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治疗原则</a:t>
              </a:r>
            </a:p>
          </p:txBody>
        </p:sp>
      </p:grpSp>
      <p:sp>
        <p:nvSpPr>
          <p:cNvPr id="101" name="TextBox 101"/>
          <p:cNvSpPr txBox="1"/>
          <p:nvPr/>
        </p:nvSpPr>
        <p:spPr>
          <a:xfrm>
            <a:off x="3600742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急性支气管炎的治疗原则是控制感染、祛痰止咳、解痉平喘。</a:t>
            </a:r>
          </a:p>
        </p:txBody>
      </p:sp>
      <p:sp>
        <p:nvSpPr>
          <p:cNvPr id="102" name="TextBox 102"/>
          <p:cNvSpPr txBox="1"/>
          <p:nvPr/>
        </p:nvSpPr>
        <p:spPr>
          <a:xfrm>
            <a:off x="944426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急性支气管炎的治疗原则是控制感染、祛痰止咳、解痉平喘。</a:t>
            </a:r>
          </a:p>
        </p:txBody>
      </p:sp>
      <p:sp>
        <p:nvSpPr>
          <p:cNvPr id="103" name="TextBox 103"/>
          <p:cNvSpPr txBox="1"/>
          <p:nvPr/>
        </p:nvSpPr>
        <p:spPr>
          <a:xfrm>
            <a:off x="8913375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急性支气管炎的治疗原则是控制感染、祛痰止咳、解痉平喘。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https://d.book118.com/306203220142010055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2024-09-23T05:04:42.384</cp:lastPrinted>
  <dcterms:created xsi:type="dcterms:W3CDTF">2024-09-22T21:04:42Z</dcterms:created>
  <dcterms:modified xsi:type="dcterms:W3CDTF">2024-09-22T21:04:44Z</dcterms:modified>
</cp:coreProperties>
</file>