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47772-A9FA-42D0-A29E-BBA7E9B8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5E1F-6D8F-42FD-A301-D071A2CD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44A23-C25F-4E19-8A2F-2815ADD8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2A4F5-57F9-4196-8CAF-565332C1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72930-2EE0-47B0-9A23-1CBBF5B3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FE000-CBC9-4CA2-B994-1DC65F081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C1873-EC2E-4AAA-ABCC-161C31F3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21603-8F65-48AF-8ACA-16C50756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0E09D-E167-459B-94B0-9DBA52A5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5D63-1AD8-4343-B9C6-67622A76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7A306-2925-40AE-94B5-F8533CCA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4101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小说人物形象塑造的四大关键指南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背景设定与形象关联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性格特点及行为逻辑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外貌描写与视觉形象构建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语言风格与声音形象塑造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情感深度与人物关系网络构建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总结回顾与创作实践建议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背景设定与形象关联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人物所处的社会制度，如封建社会、资本主义社会等，决定了其行为规范、价值观念和道德标准。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不同历史时期的社会风貌、文化氛围和思想观念对人物形象的塑造产生深远影响。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地域文化的差异使得人物形象具有鲜明的地域特色，如风俗习惯、语言特点等。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144" r="2214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社会制度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历史时期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社会历史背景影响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88" r="222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288" r="222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家庭环境及成长经历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家庭氛围对人物性格的形成具有重要作用，如和睦、冷漠、争吵等不同类型的家庭氛围会塑造出不同性格的人物。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成长经历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人物的成长经历，如童年时期的创伤、青春期的叛逆等，都会对其性格和行为产生深刻影响。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人物与家庭成员之间的关系，如亲子关系、兄弟姐妹关系等，也会影响其性格特点和行为方式。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人物的职业特点决定了其行为方式和思维模式，如律师的严谨、艺术家的感性等。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5" r="147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人物的社会地位，如贵族、平民、富豪等，会影响其生活状态和价值观念。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人物对自己职业和身份的认同程度会影响其行为和决策，如追求职业荣誉或背弃原有身份等。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职业身份与地位象征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不同时代的社会精神和文化氛围会影响人物的思想观念和行为方式，如文艺复兴时期的追求自由、现代社会的注重个人价值等。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社会心理状态对人物形象塑造具有重要影响，如战争时期的恐惧与不安、和平时期的安逸与追求等。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833" r="2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人物的个人心理状态，如自信、自卑、焦虑等，也会影响其行为和决策。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时代特征与心理状态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性格特点及行为逻辑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513" b="851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决定人物核心特质，如勇敢、聪明、善良等，贯穿故事始终。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补充主导性格，使人物更立体，如幽默感、小脾气等。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主导与辅助性格要协调，避免过于单一或矛盾。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主导性格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辅助性格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性格搭配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主导性格与辅助性格搭配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明确人物行动的内在原因，如追求爱情、复仇、实现理想等。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展现人物在关键时刻的思考与抉择，体现其智慧和判断力。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动机引导决策，决策反映动机，二者紧密相连。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行为动机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动机与决策关系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行为动机及决策过程剖析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描绘人物在不同情境下的喜怒哀乐，增强真实感。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通过独白、梦境等手段揭示人物内心想法和感受。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情绪是内心的外在表现，内心是情绪的根源。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情绪与内心关系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情绪变化与内心世界展现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保持人物性格、行为、语言等方面的一致性，避免突兀。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在一致性基础上增加人物性格的复杂性，使其更具深度。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矛盾性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设置人物内心的矛盾冲突，推动故事发展，展现人物成长。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一致性、复杂性和矛盾性处理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外貌描写与视觉形象构建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包括面容、肤色、发型等，反映人物性格、年龄、地域等特征。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容貌描写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042" b="18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高矮胖瘦等身材特征，暗示人物职业、生活习惯等。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身材描写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通过衣着打扮展现人物品味、社会地位及时代背景。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服饰风格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容貌身材特征及服饰风格选择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36" r="1723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描写人物行走坐卧等姿态，展现其内心世界及性格特点。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姿态动作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通过面部表情、眼神等细节，刻画人物情感变化。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手势、动作等无声的语言，增强人物形象的生动性。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姿态动作和表情语言运用技巧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1084" b="21084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场景氛围营造和物品搭配策略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场景描写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利用自然环境、社会背景等，为人物活动提供合适的舞台。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物品搭配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通过道具、装饰等物品，衬托人物性格及情感状态。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氛围营造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运用色彩、光影等手法，营造符合人物特点的氛围。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https://d.book118.com/306204101114010052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2024-09-18T21:14:27.682</cp:lastPrinted>
  <dcterms:created xsi:type="dcterms:W3CDTF">2024-09-18T13:14:27Z</dcterms:created>
  <dcterms:modified xsi:type="dcterms:W3CDTF">2024-09-18T13:14:29Z</dcterms:modified>
</cp:coreProperties>
</file>