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D9A4E-F728-43CF-9C4A-F7C82615E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C4476-1311-486D-9A8A-CB23AA023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FC4C0-3024-4834-80FC-B1BA282D0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2E5E4-2E5F-459C-A3A6-BE60B6215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2323C4-8441-4B9A-9604-2BEFA15FE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4C02A9-B21B-40B4-8AFC-E890F3136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DB097A-EE6F-4812-98D5-C21B3F07D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94C4C0-1CF8-4A10-842B-FE55D6EE0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B5E18-1F08-40A0-8210-A14EB715B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1433C-2E22-4855-A1C2-E7E1BC75A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79C91-A5AD-4943-B2B6-E4049D8E7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0415511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试验五叶绿体的分离与荧光观察课件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叶绿体的基础知识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叶绿体的分离技术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荧光观察技术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叶绿体分离与荧光观察的应用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实验注意事项与安全防范措施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叶绿体的基础知识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叶绿体是植物细胞中的一个重要细胞器，负责光合作用的光反应阶段，将光能转化为化学能。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叶绿体是绿色植物细胞中重要的细胞器，主要功能是进行光合作用。光合作用分为光反应和暗反应两个阶段，光反应阶段是在叶绿体的类囊体膜上进行的，需要光、叶绿素和光合作用的酶。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叶绿体的定义与功能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叶绿体由双层膜、类囊体和基质三部分组成，类囊体是一种扁平的小囊状结构，在类囊体薄膜上，进行光合作用的色素和光合作用所需酶的附着。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叶绿体由双层膜、类囊体和基质三部分组成。类囊体是一种扁平的小囊状结构，在类囊体薄膜上，进行光合作用的色素和光合作用所需酶的附着。基质包含与光合作用有关的酶、DNA和RNA等。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叶绿体的结构与组成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叶绿体的生物合成过程是一个复杂的过程，需要多种酶的参与，可以分为三个阶段：前体阶段、膜的合成阶段和基粒的组装阶段。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叶绿体的生物合成过程是一个复杂的过程，可以分为三个阶段：前体阶段、膜的合成阶段和基粒的组装阶段。在每个阶段中，都有多种酶参与，以确保叶绿体的正常合成。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叶绿体的生物合成过程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叶绿体的分离技术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183" r="281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叶绿体分离的原理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叶绿体分离的原理是基于叶绿体在密度梯度离心时的沉降速度不同，通过离心将叶绿体从其他细胞器中分离出来。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叶绿体是植物细胞中的重要细胞器，负责光合作用。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48" r="330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根据不同的转速和离心时间，使不同大小的细胞器和叶绿体逐步分离。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差速离心法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在离心管中加入密度梯度介质，使不同密度的细胞器和叶绿体在离心时形成不同的沉降层。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密度梯度离心法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叶绿体分离的方法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植物材料的准备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选取新鲜的植物叶片，清洗干净，切成小块备用。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将切好的叶片放入玻璃匀浆器中，加入适量的缓冲液，充分研磨，使细胞器破碎。然后通过离心将破碎的细胞器与叶绿体分离。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将上清液倒入离心管中，加入密度梯度介质，以一定的转速和时间进行离心。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离心后，使用吸管将含有叶绿体的密度梯度介质收集到新的离心管中，再进行一次离心，使叶绿体更加纯净。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将分离好的叶绿体悬浮在适量的缓冲液中，可加入适量的甘油或蔗糖作为保护剂，保存在低温条件下。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细胞器的破碎与分离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叶绿体的收集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叶绿体的保存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密度梯度离心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叶绿体分离的实验步骤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荧光观察技术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https://d.book118.com/306204155110010032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2024-08-31T11:51:01.312</cp:lastPrinted>
  <dcterms:created xsi:type="dcterms:W3CDTF">2024-08-31T03:51:01Z</dcterms:created>
  <dcterms:modified xsi:type="dcterms:W3CDTF">2024-08-31T03:51:03Z</dcterms:modified>
</cp:coreProperties>
</file>