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71BEFD-FA95-4A4B-AE38-819BDCBD3B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FC2B77-F545-4238-ADBD-4AE80DEC44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F5D42B-2E4D-4DA1-A6A2-B9665D3E01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AE73D5-BFC9-4FF6-8A28-F6C166859A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84EE480-E5E6-4B1C-9356-AB76F815DCF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523CD7E-42E5-47BB-A53E-7FCD0DF1D22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BDEDDAC-2071-4712-BBA8-F9ADAC6BAD9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D49BA1-1297-4E9E-B109-11597A64F4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5D1A40-79CE-43C8-B92D-2BC271D03B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64E191-BD71-4CEB-BA79-CDAA725732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0769E1-E155-40D9-A0EB-F399440E99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6210040132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危重症护理ppt讲课</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
        <p:nvSpPr>
          <p:cNvPr id="7" name="TextBox 7"/>
          <p:cNvSpPr txBox="1"/>
          <p:nvPr/>
        </p:nvSpPr>
        <p:spPr>
          <a:xfrm>
            <a:off x="3399708"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endParaRPr lang="en-US" sz="1500">
              <a:solidFill>
                <a:srgbClr val="FFFFFF">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危重症护理概述</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危重症护理的核心技能</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危重症患者的护理流程</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危重症患者的常见并发症及处理</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危重症护理的未来发展趋势</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危重症护理案例分享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危重症护理概述</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危重症护理是指对患有严重疾病或遭受严重创伤的患者所提供的专业护理服务，旨在确保患者的生命安全和促进康复。</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危重症护理具有高度的专业性、复杂性和紧迫性，需要护理人员具备丰富的医学知识和技能，能够应对各种紧急状况和复杂病情。</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对于重症患者，及时的护理和治疗是挽救生命的关键，危重症护理能够提供专业的急救措施和生命支持。</a:t>
            </a:r>
          </a:p>
        </p:txBody>
      </p:sp>
      <p:pic>
        <p:nvPicPr>
          <p:cNvPr id="6" name="Picture 6"/>
          <p:cNvPicPr>
            <a:picLocks noChangeAspect="1"/>
          </p:cNvPicPr>
          <p:nvPr/>
        </p:nvPicPr>
        <p:blipFill>
          <a:blip r:embed="rId2"/>
          <a:srcRect l="16708" r="1670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挽救生命</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危重症护理不仅关注患者的生理状况，还关注患者的心理和社会需求，有助于提高患者的生存质量。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提高生存质量</a:t>
            </a:r>
          </a:p>
        </p:txBody>
      </p:sp>
      <p:pic>
        <p:nvPicPr>
          <p:cNvPr id="10" name="Picture 10"/>
          <p:cNvPicPr>
            <a:picLocks noChangeAspect="1"/>
          </p:cNvPicPr>
          <p:nvPr/>
        </p:nvPicPr>
        <p:blipFill>
          <a:blip r:embed="rId3"/>
          <a:srcRect l="17083" r="170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0625" r="10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危重症护理能够为患者提供全面的护理服务，包括康复训练和健康教育，促进患者的康复和回归社会。</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促进康复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危重症护理的重要性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477" r="3147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危重症护理的历史可以追溯到古代，但直到20世纪中叶才开始形成专业的危重症护理体系。</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历史回顾</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随着医学技术的不断进步和人们对健康需求的不断提高，危重症护理将朝着更加专业化和规范化的方向发展。</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发展趋势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危重症护理的历史与发展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危重症护理的核心技能</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生命体征监测是危重症护理中的基础技能，需要准确、及时地监测患者的生命体征，包括心率、呼吸、血压、体温等。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护士需要熟练掌握各种生命体征监测仪器的使用方法，能够准确读取、记录数据，并能够根据监测结果判断患者的病情状况，及时采取相应的护理措施。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生命体征监测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313" r="2531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急救技能是危重症护理中的必备技能，要求护士能够熟练掌握心肺复苏、止血、急救药物使用等急救操作。</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护士需要定期参加急救技能培训，不断提高自己的急救能力，确保在紧急情况下能够迅速、准确地采取急救措施，为患者的生命安全保驾护航。</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急救技能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护理操作技能是危重症护理中的重要技能，包括各种基础护理操作和专科护理操作。</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护士需要熟练掌握各种护理操作技能，如输液、吸氧、吸痰等，能够根据患者的病情和护理需求进行相应的操作，确保患者的舒适和安全。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护理操作技能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心理护理技能</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心理护理技能是危重症护理中的重要组成部分，要求护士关注患者的心理状态，提供心理支持和疏导。</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护士需要了解心理学的基本知识，掌握与患者沟通的技巧和方法，能够倾听、安慰患者，帮助患者缓解紧张、焦虑等不良情绪，促进患者的身心健康。</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团队协作与沟通能力是危重症护理中的关键技能，要求护士能够与医生、其他医护人员、患者及家属等进行有效沟通。</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护士需要具备良好的沟通能力和团队协作精神，能够及时传递信息、协调工作，确保患者得到全面、高效的护理服务。同时，护士还需要关注团队中的人际关系，营造和谐的工作氛围，提高团队的工作效率和质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团队协作与沟通能力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危重症患者的护理流程</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对患者的体温、脉搏、呼吸、血压等基本生命体征进行实时监测，了解患者的生理状态。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生命体征监测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病情状况评估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8583" r="18583"/>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护理需求评估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根据患者的病史、症状、体征以及实验室检查结果，评估患者的病情状况和危重程度。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了解患者的护理需求，包括基本生活护理、疼痛控制、心理支持等方面的需求。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根据患者评估结果，制定具体的护理目标，如维持生命体征稳定、减轻疼痛、预防并发症等。</a:t>
            </a:r>
          </a:p>
        </p:txBody>
      </p:sp>
      <p:pic>
        <p:nvPicPr>
          <p:cNvPr id="5" name="Picture 5"/>
          <p:cNvPicPr>
            <a:picLocks noChangeAspect="1"/>
          </p:cNvPicPr>
          <p:nvPr/>
        </p:nvPicPr>
        <p:blipFill>
          <a:blip r:embed="rId2"/>
          <a:srcRect t="16667" b="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制定护理目标</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针对患者的具体情况，制定个性化的护理措施，包括药物治疗、生活护理、康复训练等方面的内容。</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制定护理措施</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明确护理工作的流程和时间安排，确保护理工作的有序进行。</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制定护理流程</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护理计划制定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https://d.book118.com/306210040132010040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2024-09-07T01:03:51.608</cp:lastPrinted>
  <dcterms:created xsi:type="dcterms:W3CDTF">2024-09-06T17:03:51Z</dcterms:created>
  <dcterms:modified xsi:type="dcterms:W3CDTF">2024-09-06T17:03:53Z</dcterms:modified>
</cp:coreProperties>
</file>