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72A2C-83C9-499B-867C-7007B7D64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15377-E317-4DA7-A422-3337DE380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273383-7AD0-45D0-B14A-A249642A0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A9142F-4921-44B6-830C-AE358B51D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FD0862-ED6F-4FBB-A60B-52CD919B5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947551-99B5-4BAD-9AB8-8B0426DF4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A75AC7-656B-4C72-AD5C-C79544E61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7C86D0-574F-4A32-A7EC-5EB8ABFD1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C9E4E8-9FD7-49EA-A3F4-5F53653DA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F8B59-AF3E-45F7-8E5D-2DFBCE259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640D2-4E73-42B4-8B75-AF4763A68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21005411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浅析医学人文素质教育的内涵与外延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医学人文素质教育的内涵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医学人文素质教育的外延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医学人文素质教育的实施途径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医学人文素质教育面临的挑战与对策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医学教育的改革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医学教育正在经历深刻的变革，强调医学人文素质教育是医学教育改革的重要方向之一。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医患关系的改善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加强医学人文素质教育有助于改善医患关系，提高医疗服务质量。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医学模式的转变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随着医学模式的转变，从生物医学模式向生物-心理-社会医学模式转变，医学人文素质教育的重要性日益凸显。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培养医学人文精神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医学人文素质教育能够培养医学生的医学人文精神，包括尊重生命、关爱患者、追求真理、勇于担当等。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促进医学科学发展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医学人文素质教育能够促进医学科学的发展，推动医学与人文社会科学的交叉融合。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提高医学生综合素质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医学人文素质教育有助于提高医学生的综合素质，包括思想道德素质、文化素质、心理素质等。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适应未来医学发展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加强医学人文素质教育有助于医学生适应未来医学发展的需要，成为具有创新精神和实践能力的医学人才。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医学人文素质教育的重要性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医学人文素质教育的内涵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尊重人的生命和价值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医学人文教育的核心在于尊重人的生命和价值，关注人的生存状态和意义，强调医学的人性化和人文化。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追求真、善、美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人文精神追求真、善、美的统一，要求医学工作者具备高尚的道德情操和职业操守，以真诚、善良和美好的态度对待患者和医学事业。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倡导人道主义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医学人文教育倡导人道主义精神，强调医学工作者应具备同情心和爱心，关注患者的痛苦和需求，积极为患者提供人性化的医疗服务。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人文精神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医德医风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医学伦理要求医学工作者具备高尚的医德医风，遵守医学道德规范和职业操守，尊重患者的权利和尊严，维护医疗秩序和公共利益。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知情同意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医学伦理强调患者的知情权和自主权，要求医学工作者在诊疗过程中充分告知患者病情、治疗方案和风险等信息，尊重患者的选择和决定。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公正公平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医学伦理要求医学工作者在医疗资源的分配和使用上做到公正公平，不偏袒任何一方，保障每个患者都能得到合理、平等的医疗服务。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医学伦理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医学心理学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医学心理学关注患者的心理健康和心理需求，要求医学工作者具备心理疏导能力，帮助患者缓解焦虑、抑郁等负面情绪，增强患者的心理承受能力和自我调节能力。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医学心理学强调心理治疗在疾病治疗中的重要作用，要求医学工作者掌握心理治疗的基本理论和技能，为患者提供个性化的心理治疗方案。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心理预防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医学心理学注重心理预防和心理保健，要求医学工作者积极开展心理健康教育和心理干预工作，提高公众的心理素质和心理健康水平。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社会角色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医学社会学关注医学工作者在社会中的角色和地位，强调医学工作者的社会责任和使命担当，要求医学工作者积极参与社会公益事业和公共卫生工作。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社会关系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医学社会学研究医学领域中的各种社会关系和社会现象，如医患关系、医医关系、医疗纠纷等，要求医学工作者正确处理各种社会关系和社会矛盾，维护医疗秩序和社会稳定。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社会学关注社会文化对医学的影响和作用，要求医学工作者了解不同文化背景下的医疗需求和医疗观念差异，为患者提供个性化的医疗服务方案。同时，也要关注社会文化对医学工作者的职业认同和价值观塑造的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医学社会学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医学人文素质教育的外延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医学与艺术的融合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医学知识和技术的发展为艺术创作提供了新的视角和表现手段，如医学影像技术为艺术家提供了更加精确的人体结构数据。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医学对艺术的影响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艺术手段如绘画、雕塑、音乐等被广泛应用于医学领域，帮助医生更好地理解人体结构、疾病表现以及患者的心理需求。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艺术在医学中的应用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艺术作品所传达的人类情感、生活体验和社会文化等信息，为医学研究提供了丰富的素材和灵感。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艺术对医学的启发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医学对哲学的贡献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医学实践为哲学提供了关于生命、健康、疾病等方面的实证材料和思考角度，推动了哲学理论的发展。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哲学对医学的指导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哲学为医学提供了方法论和认识论的支持，帮助医生更好地理解和处理医学实践中的伦理道德问题。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医学哲学思想的形成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医学实践中的伦理道德、生命价值等问题与哲学密切相关，医学哲学思想在医学发展中逐渐形成并丰富。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医学与哲学的对话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文学作品中的医学元素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许多文学作品涉及疾病、医生、患者等医学元素，通过生动的描绘和深刻的思考，展现了医学与社会、文化等方面的紧密联系。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医学对文学的影响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医学知识和技术对文学创作产生了深远影响，如医学对死亡、疾病的描述为文学创作提供了丰富的素材。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文学对医学的启示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文学作品所揭示的人性、情感和社会现实等问题，为医学研究提供了更加全面和深入的思考角度。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医学与文学的交汇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https://d.book118.com/306210054110010044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2024-09-12T18:22:51.536</cp:lastPrinted>
  <dcterms:created xsi:type="dcterms:W3CDTF">2024-09-12T10:22:51Z</dcterms:created>
  <dcterms:modified xsi:type="dcterms:W3CDTF">2024-09-12T10:22:53Z</dcterms:modified>
</cp:coreProperties>
</file>