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23A5D8-F2C3-43C0-8391-38AF6CC816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C53C66-0B7A-4FC0-9878-062F9E8463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AB3DC1-994A-4864-B0B8-716BAADE8E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83C9CB-1336-4FB0-BA39-D737E8C405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BAB789D-F454-4FE2-8FF6-B1A498307A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30B93EF-2F34-418A-83D7-8BA1A1BFE0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A753210-4A68-4EDB-BDB3-6A7F17A79E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CB41CA-6ACF-45C8-8F7E-EC57BA14F8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339F71-5DEF-4A6A-97E4-934CA4AA3C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974ED6-971D-41B9-AD0D-23DE1B4A0A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4220D6-4A93-4A8B-AC3A-F4885C83A4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6212003222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眼科护理图片插图展示\n## 1.眼科护理的基本概念与重要性\n### 1.1眼科护理的定义与业务范围\n### 1.2眼科护理在整体护理中的作用\n### 1.3眼科护理对于患者生活质量的影响\n## 2.眼科护理的基本技能与操作\n### 2.1眼科护理的基本操作技能\n### 2.2眼科护理的特殊操作技能\n### 2.3眼科护理的操作风险与防范\n## 3.眼科护理的器械与设备\n### 3.1眼科护理常用的器械与设备\n### 3.2眼科护理器械与设备的正确使用\n### 3.3眼科护理器械与设备的清洁与消毒\n## 4.眼科护理的案例分析\n### 4.1白内障患者的护理案例分析\n### 4.2青光眼患者的护理案例分析\n### 4.3近视患者的护理案例分析\n## 5.眼科护理的发展趋势与展望\n### 5.1眼科护理的发展趋势\n### 5.2眼科护理的未来展望\n### 5.3眼科护理的创新与实践\n&quot;,&quot;templateId&quot;:&quot;kdjzibeon3repy5ay4ip9akz5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601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7900"/>
              <a:t>眼科护理图片插图展示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6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600"/>
              <a:t>眼科护理的基本概念与重要性</a:t>
            </a:r>
            <a:endParaRPr/>
          </a:p>
        </p:txBody>
      </p:sp>
      <p:sp>
        <p:nvSpPr>
          <p:cNvPr id="137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6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77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178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179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眼科护理是护理学的一个分支</a:t>
                </a:r>
                <a:endParaRPr/>
              </a:p>
            </p:txBody>
          </p:sp>
          <p:sp>
            <p:nvSpPr>
              <p:cNvPr id="180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关注眼部健康与疾病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提供预防、治疗和康复护理服务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旨在保护和恢复患者的视力</a:t>
                </a:r>
                <a:endParaRPr/>
              </a:p>
            </p:txBody>
          </p:sp>
        </p:grpSp>
        <p:grpSp>
          <p:nvGrpSpPr>
            <p:cNvPr id="181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182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业务范围广泛</a:t>
                </a:r>
                <a:endParaRPr/>
              </a:p>
            </p:txBody>
          </p:sp>
          <p:sp>
            <p:nvSpPr>
              <p:cNvPr id="183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门诊护理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住院护理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社区护理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康复护理</a:t>
                </a:r>
                <a:endParaRPr/>
              </a:p>
            </p:txBody>
          </p:sp>
        </p:grpSp>
        <p:grpSp>
          <p:nvGrpSpPr>
            <p:cNvPr id="184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185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涉及多种眼病护理</a:t>
                </a:r>
                <a:endParaRPr/>
              </a:p>
            </p:txBody>
          </p:sp>
          <p:sp>
            <p:nvSpPr>
              <p:cNvPr id="186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白内障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青光眼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近视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视网膜病变</a:t>
                </a:r>
                <a:endParaRPr/>
              </a:p>
            </p:txBody>
          </p:sp>
        </p:grpSp>
      </p:grpSp>
      <p:pic>
        <p:nvPicPr>
          <p:cNvPr id="187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18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眼科护理的定义与业务范围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189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190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191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3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194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195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19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眼科护理是整体护理的重要组成部分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9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关注患者全身健康与眼部状况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提供全面的护理服务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有助于提高患者的生活质量</a:t>
                </a:r>
                <a:endParaRPr/>
              </a:p>
            </p:txBody>
          </p:sp>
          <p:sp>
            <p:nvSpPr>
              <p:cNvPr id="198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99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20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眼科护理与内科、外科护理密切相关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0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相互影响，共同促进患者康复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眼科护理可以及时发现并处理内科、外科疾病引起的眼部问题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内科、外科护理可以为眼科护理提供有力的支持</a:t>
                </a:r>
                <a:endParaRPr/>
              </a:p>
            </p:txBody>
          </p:sp>
          <p:sp>
            <p:nvSpPr>
              <p:cNvPr id="202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03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0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眼科护理在康复护理中发挥着重要作用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0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提供视力康复护理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帮助患者恢复日常生活和工作能力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提高患者的心理和生活质量</a:t>
                </a:r>
                <a:endParaRPr/>
              </a:p>
            </p:txBody>
          </p:sp>
          <p:sp>
            <p:nvSpPr>
              <p:cNvPr id="206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0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眼科护理在整体护理中的作用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10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11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12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视力是生活质量的重要组成部分</a:t>
                </a:r>
                <a:endParaRPr/>
              </a:p>
            </p:txBody>
          </p:sp>
          <p:sp>
            <p:nvSpPr>
              <p:cNvPr id="213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眼科护理有助于保护和恢复患者的视力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提高患者的生活质量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减轻家庭和社会的负担</a:t>
                </a:r>
                <a:endParaRPr/>
              </a:p>
            </p:txBody>
          </p:sp>
        </p:grpSp>
        <p:grpSp>
          <p:nvGrpSpPr>
            <p:cNvPr id="214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15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眼科护理可以预防眼部疾病的发生</a:t>
                </a:r>
                <a:endParaRPr/>
              </a:p>
            </p:txBody>
          </p:sp>
          <p:sp>
            <p:nvSpPr>
              <p:cNvPr id="216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提供健康教育和生活方式指导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帮助患者养成良好的眼部卫生习惯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降低眼部疾病的发生率</a:t>
                </a:r>
                <a:endParaRPr/>
              </a:p>
            </p:txBody>
          </p:sp>
        </p:grpSp>
        <p:grpSp>
          <p:nvGrpSpPr>
            <p:cNvPr id="217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18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眼科护理可以提高患者的心理状况</a:t>
                </a:r>
                <a:endParaRPr/>
              </a:p>
            </p:txBody>
          </p:sp>
          <p:sp>
            <p:nvSpPr>
              <p:cNvPr id="219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关注患者的心理需求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提供心理支持和心理疏导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帮助患者建立自信，积极面对生活</a:t>
                </a:r>
                <a:endParaRPr/>
              </a:p>
            </p:txBody>
          </p:sp>
        </p:grpSp>
      </p:grpSp>
      <p:sp>
        <p:nvSpPr>
          <p:cNvPr id="22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眼科护理对于患者生活质量的影响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22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000"/>
              <a:t>眼科护理的基本技能与操作</a:t>
            </a:r>
            <a:endParaRPr/>
          </a:p>
        </p:txBody>
      </p:sp>
      <p:sp>
        <p:nvSpPr>
          <p:cNvPr id="223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5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26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27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2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眼部检查技能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2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观察患者眼部外观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检查视力、眼压、视野等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了解患者眼部病史和家族病史</a:t>
                </a:r>
                <a:endParaRPr/>
              </a:p>
            </p:txBody>
          </p:sp>
          <p:sp>
            <p:nvSpPr>
              <p:cNvPr id="230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31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3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眼部清洁与消毒技能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使用正确的清洁液和消毒方法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清洁眼部及其周围皮肤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消毒眼部器械和设备</a:t>
                </a:r>
                <a:endParaRPr/>
              </a:p>
            </p:txBody>
          </p:sp>
          <p:sp>
            <p:nvSpPr>
              <p:cNvPr id="234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35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3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眼部用药技能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了解药物的作用、用法和剂量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正确使用眼药水、眼药膏等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观察患者用药后的反应</a:t>
                </a:r>
                <a:endParaRPr/>
              </a:p>
            </p:txBody>
          </p:sp>
          <p:sp>
            <p:nvSpPr>
              <p:cNvPr id="238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3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眼科护理的基本操作技能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1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42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43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4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为患者提供合适的眼镜或隐形眼镜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指导患者进行视力训练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帮助患者恢复视力</a:t>
                </a:r>
                <a:endParaRPr/>
              </a:p>
            </p:txBody>
          </p:sp>
          <p:sp>
            <p:nvSpPr>
              <p:cNvPr id="24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视力矫正与康复技能</a:t>
                </a:r>
                <a:endParaRPr/>
              </a:p>
            </p:txBody>
          </p:sp>
        </p:grpSp>
        <p:grpSp>
          <p:nvGrpSpPr>
            <p:cNvPr id="246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4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了解手术过程和要求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准备手术器械和设备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密切观察患者病情变化</a:t>
                </a:r>
                <a:endParaRPr/>
              </a:p>
            </p:txBody>
          </p:sp>
          <p:sp>
            <p:nvSpPr>
              <p:cNvPr id="248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眼部手术配合技能</a:t>
                </a:r>
                <a:endParaRPr/>
              </a:p>
            </p:txBody>
          </p:sp>
        </p:grpSp>
        <p:grpSp>
          <p:nvGrpSpPr>
            <p:cNvPr id="249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50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识别操作中的潜在风险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采取有效的防范措施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确保患者安全</a:t>
                </a:r>
                <a:endParaRPr/>
              </a:p>
            </p:txBody>
          </p:sp>
          <p:sp>
            <p:nvSpPr>
              <p:cNvPr id="251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眼科护理操作风险与防范</a:t>
                </a:r>
                <a:endParaRPr/>
              </a:p>
            </p:txBody>
          </p:sp>
        </p:grpSp>
      </p:grpSp>
      <p:pic>
        <p:nvPicPr>
          <p:cNvPr id="252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53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54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55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5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眼科护理的特殊操作技能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眼科护理的操作风险与防范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260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261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感染风险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严格遵循无菌技术操作原则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使用消毒合格的器械和设备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加强患者教育，提高患者自我防护意识</a:t>
                </a:r>
                <a:endParaRPr/>
              </a:p>
            </p:txBody>
          </p:sp>
          <p:pic>
            <p:nvPicPr>
              <p:cNvPr id="26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65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266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损伤风险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动作轻柔，避免粗暴操作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使用合适的器械和设备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注意患者的不适反应，及时调整操作方法</a:t>
                </a:r>
                <a:endParaRPr/>
              </a:p>
            </p:txBody>
          </p:sp>
          <p:pic>
            <p:nvPicPr>
              <p:cNvPr id="26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70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271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过敏风险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了解患者的过敏史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谨慎使用可能导致过敏的药物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发现过敏反应，立即采取救治措施</a:t>
                </a:r>
                <a:endParaRPr/>
              </a:p>
            </p:txBody>
          </p:sp>
          <p:pic>
            <p:nvPicPr>
              <p:cNvPr id="27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眼科护理的器械与设备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12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13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14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视力表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裂隙灯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检眼镜</a:t>
                </a:r>
                <a:endParaRPr/>
              </a:p>
            </p:txBody>
          </p:sp>
          <p:sp>
            <p:nvSpPr>
              <p:cNvPr id="1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视力检查设备</a:t>
                </a:r>
                <a:endParaRPr/>
              </a:p>
            </p:txBody>
          </p:sp>
        </p:grpSp>
        <p:grpSp>
          <p:nvGrpSpPr>
            <p:cNvPr id="17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18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眼药水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眼药膏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激光治疗仪</a:t>
                </a:r>
                <a:endParaRPr/>
              </a:p>
            </p:txBody>
          </p:sp>
          <p:sp>
            <p:nvSpPr>
              <p:cNvPr id="19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眼部治疗设备</a:t>
                </a:r>
                <a:endParaRPr/>
              </a:p>
            </p:txBody>
          </p:sp>
          <p:sp>
            <p:nvSpPr>
              <p:cNvPr id="20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1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22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手术刀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手术镊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手术剪</a:t>
                </a:r>
                <a:endParaRPr/>
              </a:p>
            </p:txBody>
          </p:sp>
          <p:sp>
            <p:nvSpPr>
              <p:cNvPr id="23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眼科手术器械</a:t>
                </a:r>
                <a:endParaRPr/>
              </a:p>
            </p:txBody>
          </p:sp>
          <p:sp>
            <p:nvSpPr>
              <p:cNvPr id="24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眼科护理常用的器械与设备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https://d.book118.com/306212003222010051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ay">
      <a:dk1>
        <a:srgbClr val="000000"/>
      </a:dk1>
      <a:lt1>
        <a:srgbClr val="FFFFFF"/>
      </a:lt1>
      <a:dk2>
        <a:srgbClr val="1A1D20"/>
      </a:dk2>
      <a:lt2>
        <a:srgbClr val="EFF1F2"/>
      </a:lt2>
      <a:accent1>
        <a:srgbClr val="5D6897"/>
      </a:accent1>
      <a:accent2>
        <a:srgbClr val="AFBFD5"/>
      </a:accent2>
      <a:accent3>
        <a:srgbClr val="7384B0"/>
      </a:accent3>
      <a:accent4>
        <a:srgbClr val="424E82"/>
      </a:accent4>
      <a:accent5>
        <a:srgbClr val="C0C9D8"/>
      </a:accent5>
      <a:accent6>
        <a:srgbClr val="7D889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眼科护理图片插图展示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2024-09-17T21:08:48.645</cp:lastPrinted>
  <dcterms:created xsi:type="dcterms:W3CDTF">2024-09-17T13:08:48Z</dcterms:created>
  <dcterms:modified xsi:type="dcterms:W3CDTF">2024-09-17T13:08:50Z</dcterms:modified>
</cp:coreProperties>
</file>