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394A9-E2D5-44C0-909A-4F45E6405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DA5E1-7BB3-4433-9866-CBE42C8B7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50D23-21B6-4A69-9F26-115B1A458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6498D-77BF-475F-A404-B25669A3A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30272F-0E65-47D9-A5D9-91155E8D4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708446-2D90-4DCD-B9B3-E22748603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7DEC96-3BBF-4FA1-A1DB-A9568BBE0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EE6FE-84DC-4DD1-AB44-D5411109B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70FE8-732A-44A7-B6C1-519B2BFCC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C8A44-6997-4395-A25B-1B29B12A3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1D375-228A-4065-B56E-F2F005419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12022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制药行业复工报告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制药行业现状及影响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制药企业复工情况分析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制药企业复工面临的挑战与问题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政府支持政策与措施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制药企业复工策略与建议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新冠疫情对全球经济造成了严重冲击，制药行业作为医疗体系的重要组成部分，也受到了较大影响。随着疫情逐渐得到控制，制药企业需要积极应对挑战，加快复工复产。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各国政府为了保障公共卫生安全，纷纷出台政策扶持制药行业，鼓励企业加大研发投入，加速新药研发上市。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随着人口老龄化加剧和慢性病增多，药品市场需求持续增长。同时，生物技术的快速发展也为制药行业带来了新的机遇和挑战。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965" r="14965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通过对制药行业复工情况的调查和分析，了解当前制药企业的生产、研发、销售等方面的现状。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展望未来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展望制药行业的发展趋势和前景，为企业制定长远发展规划提供参考。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发现问题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深入挖掘制药企业在复工复产过程中遇到的问题和困难，为政府和企业提供参考。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提出建议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针对发现的问题，提出切实可行的政策建议和企业发展策略，推动制药行业健康、可持续发展。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制药行业现状及影响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随着全球人口老龄化和健康意识的提高，制药行业规模不断扩大，成为全球经济发展的重要支柱之一。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制药企业在创新药物研发方面投入巨资，不断推出具有自主知识产权的创新药物，提高市场竞争力。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创新药物研发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625" r="23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制药企业积极拓展国际市场，加强国际合作与交流，提高国际竞争力。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疫情对制药行业的影响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生产受阻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疫情期间，制药企业面临原材料供应不足、生产线停工等问题，导致生产受阻，影响药品供应。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研发进度延缓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受疫情影响，制药企业的研发进度受到一定程度的影响，部分临床试验和研发项目被迫暂停或推迟。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疫情期间，市场需求发生变化，部分药品需求激增，如抗病毒、抗生素等药物，而部分非急需药品需求减少。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推动创新药物研发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复工后，制药企业可以继续开展创新药物研发工作，为抗击疫情和保障人民健康做出更大贡献。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保障药品供应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制药企业复工能够保障药品的正常生产和供应，满足患者的用药需求，维护社会稳定。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促进经济复苏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制药行业是国民经济的重要组成部分，复工有助于推动经济复苏和增长。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制药行业复工的意义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制药企业复工情况分析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复工企业数量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根据最新统计数据，全国范围内已有超过80%的制药企业实现复工，复工企业数量达到数千家。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在已复工的企业中，大型制药企业占比相对较高，达到60%以上；中型和小型制药企业占比分别为20%和10%左右。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复工企业数量及占比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复工企业产能恢复情况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产能恢复率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随着复工企业的增多，全国制药行业产能恢复率已达到70%以上。其中，部分大型制药企业产能恢复率已达到90%以上。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产能恢复情况受到原材料供应、员工到岗率、物流运输等多方面因素的影响。目前，原材料供应和物流运输已基本恢复正常，但员工到岗率仍有待提高。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根据调查数据显示，全国制药行业员工平均到岗率已达到80%以上。其中，大型制药企业员工到岗率较高，达到90%以上；中型和小型制药企业员工到岗率分别为70%和60%左右。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到岗率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员工到岗情况受到交通管制、个人防护用品短缺、家庭因素等多方面因素的影响。目前，随着交通管制的逐步放宽和个人防护用品供应的增加，员工到岗率正在逐步提高。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复工企业员工到岗情况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https://d.book118.com/306212022153010050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2024-09-16T02:17:23.055</cp:lastPrinted>
  <dcterms:created xsi:type="dcterms:W3CDTF">2024-09-15T18:17:23Z</dcterms:created>
  <dcterms:modified xsi:type="dcterms:W3CDTF">2024-09-15T18:17:25Z</dcterms:modified>
</cp:coreProperties>
</file>