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3F478-4E65-4FB2-931F-FED5FB835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D99E3-B9CC-448D-AB41-290DFA25B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2B5701-131C-4C7D-A275-B1F0C8035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80B79B-0A06-4E3B-BDF7-4AEEF807D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5706EC-425B-451D-AF7F-49ED74D45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58F45E-2A4D-458F-918D-50FF9E8B1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95D85A-23B0-40B1-AE11-F5BE3D45A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B5ADD7-74BE-4AE4-B9AF-45B011C0D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F8AB06-3491-4760-B631-21C8B8B4F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81578-1C14-4794-9997-22D129D57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EB2B5-E5AE-4BCF-A519-AAF7D1AD8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21222513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《如何沟通的艺术》ppt课件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有效沟通的技巧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沟通障碍及应对方法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不同场合的沟通技巧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沟通与人际关系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实践与反馈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促进合作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提升个人能力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为什么沟通重要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5806" r="580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3123" r="1312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4457" b="1445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有效的沟通有助于建立和维持人际关系，增强相互之间的信任和理解。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通过沟通，人们可以更好地理解彼此的需求和问题，从而找到解决问题的方法。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良好的沟通有助于促进团队成员之间的合作，提高工作效率。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通过沟通交流，人们可以不断学习和成长，提升自己的能力和素质。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401" r="1540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459" r="1445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856" r="1585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沟通在生活和工作中的影响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有效的沟通有助于改善人际关系，减少误解和冲突。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良好的沟通可以提高工作效率，减少信息传递错误和重复工作。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得体的沟通方式有助于塑造个人形象，提升个人品牌形象。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有效的沟通有助于塑造和传承组织文化，增强组织的凝聚力和向心力。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人际关系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工作效率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个人形象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组织文化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449" r="844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466" r="1446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良好的沟通能力能够提升个人魅力，增强人际关系吸引力。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增强个人魅力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优秀的沟通能力是职业发展中不可或缺的技能之一，能够提升个人的职业竞争力。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提高职业竞争力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良好的沟通能力有助于拓展人际关系，扩大社交圈子。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拓展人际关系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有效的沟通能力是领导力的重要组成部分，能够帮助领导者更好地带领团队和实现组织目标。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提升领导力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提高沟通能力的益处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有效沟通的技巧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081" b="8081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在沟通时，要集中注意力，避免分心或中断倾听。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全神贯注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努力理解对方的真实意图和情感，而不仅仅是表面的语言。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理解意图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通过反馈或总结来确认你理解了对方的意思。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回应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在对方说完之前不要打断，给予充分的发言权。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避免打断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750" b="14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用简单明了的语言表达自己的观点，避免冗长和复杂的句子。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清晰简洁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适应听众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使用实例和故事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根据听众的知识背景和兴趣调整自己的表达方式。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在表达时控制自己的情绪，避免因情绪波动影响表达。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通过实例和故事来增强表达的生动性和说服力。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保持友善的面部表情，避免冷漠或紧张。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面部表情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肢体动作要与言语一致，增强表达的信服力。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肢体语言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在交流时保持适当的目光接触，以示尊重和关注。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目光接触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根据关系的亲疏远近保持适当的空间距离，以营造舒适的沟通氛围。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空间距离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非言语沟通技巧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沟通障碍及应对方法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语言障碍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由于文化背景不同，导致理解和表达方式产生歧义。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文化背景障碍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情绪障碍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信息过载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信息量过大，导致接收者无法有效处理。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由于语言差异或使用不当，导致信息传递受阻。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情绪波动或情绪表达不当，影响沟通效果。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常见沟通障碍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注意语言和非语言信号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观察对方的语气、表情和肢体动作，判断是否与语言信息一致。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倾听反馈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注意对方的反馈和反应，判断是否理解信息。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观察文化差异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注意不同文化背景下的表达方式和理解方式。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注意自己的情绪表达，避免情绪波动对沟通造成影响。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如何识别沟通障碍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https://d.book118.com/306212225132010045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2024-09-14T08:42:48.102</cp:lastPrinted>
  <dcterms:created xsi:type="dcterms:W3CDTF">2024-09-14T00:42:48Z</dcterms:created>
  <dcterms:modified xsi:type="dcterms:W3CDTF">2024-09-14T00:42:50Z</dcterms:modified>
</cp:coreProperties>
</file>