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E72541-8EFE-422A-BD80-01FC039F74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515DD8-7CED-438F-97E3-F368709FCB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9B5455-3F83-4122-8554-84FFFC1E44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3CE39C-C56F-4946-A903-11C98CFD0B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5D7D56-4B31-4284-88E3-7057DB56F5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A6C845-F2E3-4CAE-8A7D-F9A364F092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D2F4C7-4180-43AB-BC1F-F77F79BBD0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0AD9DD-EBB4-4C31-BF8E-B41465005C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BAE0D1-8044-480D-8B8C-6B111D4854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EA2323-9863-4805-A958-26994C6C4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03FC12-6380-41A2-A628-F06B7C73B8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621322105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心理健康热身游戏人际</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热身游戏介绍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心理健康与人际关系的联系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热身游戏分类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游戏案例分享</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游戏效果评估与总结</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热身游戏介绍</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通过共同参与游戏，增强团队成员之间的互动和合作，拉近彼此的距离。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提升团队凝聚力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激发积极性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08" r="16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消除紧张情绪</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083" r="16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热身游戏能够调动参与者的情绪，使他们更加投入和积极参与后续活动。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在正式活动开始之前，通过轻松愉快的游戏帮助参与者放松心情，缓解紧张情绪。</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游戏目的</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适用于公司、学校、社区等组织的团队建设活动，帮助团队成员更好地相互了解和合作。</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50" r="16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团队建设活动</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在会议或培训开始之前，通过热身游戏调动参与者的积极性，为后续内容做好准备。</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会议和培训</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在聚会、联谊活动等社交场合，通过热身游戏打破僵局，使参与者更加自然地交流互动。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社交场合</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游戏适用场景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939" r="3293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通常在5-10分钟左右，适用于快速调动气氛和激发参与者的积极性。</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短时热身游戏</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可以持续20分钟或更长时间，适用于更加深入的团队建设活动，帮助参与者更好地相互了解和合作。</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长时热身游戏</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游戏时长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心理健康与人际关系的联系</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心理健康的人通常能够更好地控制情绪，减少情绪波动对人际关系的影响，增强人际关系的稳定性。</a:t>
            </a:r>
          </a:p>
        </p:txBody>
      </p:sp>
      <p:pic>
        <p:nvPicPr>
          <p:cNvPr id="6" name="Picture 6"/>
          <p:cNvPicPr>
            <a:picLocks noChangeAspect="1"/>
          </p:cNvPicPr>
          <p:nvPr/>
        </p:nvPicPr>
        <p:blipFill>
          <a:blip r:embed="rId2"/>
          <a:srcRect l="15042" r="150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情绪稳定性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心理健康的人更能够理解他人的需求和情感，有效沟通并建立良好的人际关系。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沟通能力</a:t>
            </a:r>
          </a:p>
        </p:txBody>
      </p:sp>
      <p:pic>
        <p:nvPicPr>
          <p:cNvPr id="10" name="Picture 10"/>
          <p:cNvPicPr>
            <a:picLocks noChangeAspect="1"/>
          </p:cNvPicPr>
          <p:nvPr/>
        </p:nvPicPr>
        <p:blipFill>
          <a:blip r:embed="rId3"/>
          <a:srcRect t="3149" b="314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心理健康的人能够更好地认识自己，明确自己的需求和期望，从而在人际关系中做出更明智的选择。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自我认知</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心理健康对人际关系的影响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011" b="601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7503" b="27503"/>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人际关系对心理健康的影响</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社会支持</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良好的人际关系可以为个体提供情感支持和实质性支持，有助于缓解压力和焦虑等负面情绪。</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自我认同</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通过与他人的交往和互动，个体能够更好地认识自己，增强自我认同感和自尊心。</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心理成长</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在人际交往中，个体可以学习如何处理冲突、建立信任、沟通情感等技能，促进心理成长和发展。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相互促进</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心理健康和人际关系相互促进，形成一个良性循环。一个健康的心理状态有助于建立良好的人际关系，而良好的人际关系又能促进心理健康的发展。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6006" r="600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预防与干预</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了解心理健康与人际关系的相互作用关系，可以为预防和干预心理问题提供新的思路和方法。例如，通过改善人际关系来缓解心理压力，或通过心理咨询和治疗来改善人际关系。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个人和社会层面</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心理健康与人际关系的相互作用不仅对个人成长和发展至关重要，也对社会和谐、稳定和进步具有重要意义。一个普遍的心理健康问题和良好的人际关系有助于营造一个更加和谐、包容和繁荣的社会环境。</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心理健康与人际关系相互作用的重要性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热身游戏分类</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通过轻松愉快的活动，打破人际间的陌生和紧张，促进参与者之间的交流和互动。</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破冰游戏通常以轻松、有趣的活动开始，帮助参与者放松心情，打破彼此之间的隔阂，为后续的团队建设活动创造良好的氛围。</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破冰游戏</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000" r="11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通过共同完成任务和挑战，增强团队协作能力和沟通技巧。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团队协作游戏通常需要参与者共同解决问题、完成目标或进行挑战，这有助于培养他们的协作精神、沟通技巧和解决问题的能力。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团队协作游戏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https://d.book118.com/306213221054010100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2024-09-24T07:27:58.674</cp:lastPrinted>
  <dcterms:created xsi:type="dcterms:W3CDTF">2024-09-23T23:27:58Z</dcterms:created>
  <dcterms:modified xsi:type="dcterms:W3CDTF">2024-09-23T23:28:00Z</dcterms:modified>
</cp:coreProperties>
</file>