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0A610-CAB7-49D6-BBC3-04544D70B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A9156-C6D4-4F9B-9D37-AB10E593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013EE-3201-417B-9815-51E85C143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6FDF2-B0AC-4DE7-AAC1-0D34DA493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3762F-1E9B-4DED-AFA3-18D8F273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B62D5-9E90-4A8F-899E-00FE979A7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5848D-79DA-4691-A906-76C5D6D69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AE652-0911-4023-8463-7A9C37769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26627-CDEA-4650-8C28-50DF5AA03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BCAAC-6A24-4D0D-BB7A-456F0FE4C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917A9-BF5D-45AF-889F-5924A013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13223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2023年交流教师年度总结报告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本年度的教学任务已按照既定计划顺利完成，涵盖了各个学科领域，确保了学生知识的全面性。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课程质量监控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教材更新与准备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对所授课程进行了持续的质量监控，通过课堂观察、学生反馈和考试成绩分析，确保了教学质量。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根据学科发展及时更新教材和教学资料，为学生提供最新的知识和信息。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本年度教学任务完成情况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引入线上和线下相结合的混合式教学模式，提高了学生的学习积极性和参与度。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尝试项目式学习、翻转课堂等新型教学方法，培养学生自主学习和解决问题的能力。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创新教学方法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利用多媒体和在线平台等现代技术手段，丰富教学手段，提高教学效果。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技术辅助教学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教学方法和手段的改进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通过学生满意度调查了解学生对教学的评价，针对反馈进行改进。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167" r="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对考试成绩进行深入分析，了解学生的学习状况和薄弱环节，为后续教学提供指导。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根据评估结果进行反思，调整教学方法和策略，以提高教学效果。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教学效果评估与反馈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75" r="17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详细描述：通过交流教师的精心指导和有效教学方法，学生们的成绩在2023年度有了显著提升。平均分和优秀率均有所增长，表明学生们在学科知识掌握和运用方面取得了明显进步。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学生成绩提升情况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总结词：成果丰硕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详细描述：在交流教师的指导下，学生们在各类学科竞赛中取得了丰硕的成果。在国家级、省级和校级竞赛中，学生们获得了多个一等奖、二等奖和三等奖，充分展现了他们的学科实力和创新能力。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学科竞赛获奖情况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总结词：全面提升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通过交流教师的培养和引导，学生们的综合素质得到了全面提升。在团队协作、沟通表达、创新思维和实践能力等方面，学生们都有了明显的进步。学生们在课堂内外表现活跃，积极参与各类活动，展现出良好的精神风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https://d.book118.com/306213223054010100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2024-09-24T07:28:00.663</cp:lastPrinted>
  <dcterms:created xsi:type="dcterms:W3CDTF">2024-09-23T23:28:00Z</dcterms:created>
  <dcterms:modified xsi:type="dcterms:W3CDTF">2024-09-23T23:28:02Z</dcterms:modified>
</cp:coreProperties>
</file>