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49B9401-9386-4D95-B976-DD274E0373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6197F4-2C3B-468A-8134-6037B9AB2B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2B6BD5A-78DC-49CF-AF55-C2C1BD9744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B69EEC7-2053-4A1A-A162-29233257EC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1A13EA7-54CB-4BCB-9846-36D6D24486B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F67B7BC-176F-431D-861F-045D95E4576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1E3A3DA-B280-4C3A-B0C9-54A1FEBB668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C651BD-00DF-42CB-BAF6-D0E1746269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C57D68-1716-4259-9C39-31C9FA5900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F18201-43FE-4400-8E8B-BD881672A1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83B307-5892-4737-9A52-AC64F52975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6215104233010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乙脑护理课件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乙脑概述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乙脑的护理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乙脑的预防与控制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乙脑的并发症与处理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乙脑的康复与预后</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乙脑护理案例分享</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乙脑概述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乙脑是由乙型脑炎病毒感染引起的急性传染病，也称为流行性乙型脑炎。</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乙脑主要通过蚊虫叮咬传播，具有明显的季节性，多发于夏秋季。患者多为儿童和青少年，病情轻重不一，严重者可致死亡或留下神经系统后遗症。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9813" r="1981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乙脑病毒在蚊虫体内繁殖，通过蚊虫叮咬将病毒传播给人类。</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蚊虫叮咬</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血液传播</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417" r="1241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垂直传播</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25" b="1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感染乙脑病毒的人或动物血液中的病毒可以通过输血或伤口接触传播给其他人。</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孕妇感染乙脑病毒后，病毒可经胎盘感染胎儿。</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乙脑的传播途径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09" b="260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乙脑的症状与体征</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早期症状</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发热、头痛、恶心、呕吐、食欲不振等。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晚期症状</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意识障碍、惊厥、瘫痪、吞咽困难等。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体征</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体温升高、脉搏加快、呼吸急促等。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乙脑的护理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确保室内空气新鲜，每天定时开窗通风，避免病毒在室内滋生。</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750" r="1675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保持室内空气流通</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密切监测体温变化，如发现异常应及时采取措施。</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监测体温</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定期为患者洗澡、更换衣物，保持皮肤清洁，预防皮肤感染。</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保持皮肤清洁</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日常护理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为患者提供高蛋白、高热量、易消化的食物，如瘦肉、鱼、蛋等，以增强身体免疫力。</a:t>
            </a:r>
          </a:p>
        </p:txBody>
      </p:sp>
      <p:pic>
        <p:nvPicPr>
          <p:cNvPr id="6" name="Picture 6"/>
          <p:cNvPicPr>
            <a:picLocks noChangeAspect="1"/>
          </p:cNvPicPr>
          <p:nvPr/>
        </p:nvPicPr>
        <p:blipFill>
          <a:blip r:embed="rId2"/>
          <a:srcRect l="7125" r="71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适量补充营养</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鼓励患者多喝水，保持充足的水分摄入，有助于降温和排毒。</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多喝水</a:t>
            </a:r>
          </a:p>
        </p:txBody>
      </p:sp>
      <p:pic>
        <p:nvPicPr>
          <p:cNvPr id="10" name="Picture 10"/>
          <p:cNvPicPr>
            <a:picLocks noChangeAspect="1"/>
          </p:cNvPicPr>
          <p:nvPr/>
        </p:nvPicPr>
        <p:blipFill>
          <a:blip r:embed="rId3"/>
          <a:srcRect l="11583" r="1158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5375" r="153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食物应新鲜、卫生，避免食用生冷、油腻、刺激性食物。</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注意饮食卫生</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饮食护理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消除恐惧和焦虑</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向患者及家属介绍疾病相关知识，消除其恐惧和焦虑情绪，使其积极配合治疗。</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引导患者保持乐观心态</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鼓励患者保持乐观心态，积极面对疾病，树立康复的信心。</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给予关爱与支持</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与患者保持沟通，给予关爱和鼓励，增强其战胜疾病的信心。</a:t>
            </a:r>
          </a:p>
        </p:txBody>
      </p:sp>
      <p:pic>
        <p:nvPicPr>
          <p:cNvPr id="10" name="Picture 10"/>
          <p:cNvPicPr>
            <a:picLocks noChangeAspect="1"/>
          </p:cNvPicPr>
          <p:nvPr/>
        </p:nvPicPr>
        <p:blipFill>
          <a:blip r:embed="rId2"/>
          <a:srcRect t="13792" b="13792"/>
          <a:stretch>
            <a:fillRect/>
          </a:stretch>
        </p:blipFill>
        <p:spPr>
          <a:xfrm>
            <a:off x="869006" y="1293634"/>
            <a:ext cx="4563025" cy="456302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心理护理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https://d.book118.com/306215104233010102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2024-09-27T22:48:30.889</cp:lastPrinted>
  <dcterms:created xsi:type="dcterms:W3CDTF">2024-09-27T14:48:30Z</dcterms:created>
  <dcterms:modified xsi:type="dcterms:W3CDTF">2024-09-27T14:48:32Z</dcterms:modified>
</cp:coreProperties>
</file>