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ABF4C-38FE-4884-BAE4-ADE91B68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6F752-202F-4B9D-90E4-C3823AAC5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FE0B5-D231-4114-A2D1-E900C9FB3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DC296-BB85-485B-8B42-3E742E38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33CFD-BCA1-45CC-BEA3-D1B5011FE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14FE2-299A-4041-8FCA-EE97A9BF0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5A2F6-DD4E-4ADA-85DE-F96AC37D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39358-F80C-432D-9D50-3BF72BDB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45A03-FF2B-4464-8803-1BD0C98A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223B0-3515-4B67-9A0D-C6DAA441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DBBA1-78CA-4768-A6D3-F6366C48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2215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创新项目PPT制作\n## 1.护理创新项目背景及意义\n### 1.1护理创新项目产生的背景原因\n### 1.2护理创新项目对护理行业的重要性\n### 1.3护理创新项目提高护理服务质量的案例\n## 2.护理创新项目的目标及范围\n### 2.1护理创新项目的短期与长期目标\n### 2.2护理创新项目的涉及领域及范围\n### 2.3护理创新项目与护理团队的合作方式\n## 3.护理创新项目的实施过程\n### 3.1护理创新项目的策划与设计阶段\n### 3.2护理创新项目的实施与推进阶段\n### 3.3护理创新项目的评估与反馈阶段\n## 4.护理创新项目的成果展示\n### 4.1护理创新项目取得的实际成果\n### 4.2护理创新项目对护理行业的影响\n### 4.3护理创新项目在护理团队中的应用案例\n## 5.护理创新项目的持续改进与推广\n### 5.1护理创新项目的持续改进策略\n### 5.2护理创新项目的推广途径与方法\n### 5.3护理创新项目在未来发展的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护理创新项目PPT制作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护理创新项目背景及意义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护理行业面临严重的人力资源短缺问题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护理人员工作压力大，流动性大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护理人才培养周期长，成本高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护理行业技术水平和服务质量亟待提升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传统护理模式无法满足现代患者需求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护理技术的发展与应用滞后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护理服务质量参差不齐，缺乏标准化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护理创新项目是推动行业发展的重要途径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促进护理行业发展，提升行业竞争力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护理创新项目产生的背景原因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通过创新项目，提高护理服务的针对性和有效性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提高患者满意度，降低投诉率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提高护理服务质量，降低医疗纠纷风险</a:t>
                </a:r>
                <a:endParaRPr/>
              </a:p>
            </p:txBody>
          </p:sp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</p:grpSp>
        <p:grpSp>
          <p:nvGrpSpPr>
            <p:cNvPr id="19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通过创新项目，提高护理资源利用效率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降低护理人力成本，提高护理效益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优化护理服务模式，提高护理服务覆盖范围</a:t>
                </a:r>
                <a:endParaRPr/>
              </a:p>
            </p:txBody>
          </p:sp>
          <p:sp>
            <p:nvSpPr>
              <p:cNvPr id="19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优化护理资源配置</a:t>
                </a:r>
                <a:endParaRPr/>
              </a:p>
            </p:txBody>
          </p:sp>
          <p:sp>
            <p:nvSpPr>
              <p:cNvPr id="19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通过创新项目，推动护理行业技术进步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提高护理行业竞争力，吸引更多优秀人才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促进护理行业与其他行业的交流与合作</a:t>
                </a:r>
                <a:endParaRPr/>
              </a:p>
            </p:txBody>
          </p:sp>
          <p:sp>
            <p:nvSpPr>
              <p:cNvPr id="20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促进护理行业发展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护理创新项目对护理行业的重要性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智能护理机器人的应用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提高护理服务效率，减轻护士工作负担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提高护理服务质量，降低护理差错率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提高患者满意度，提升医院形象</a:t>
                </a:r>
                <a:endParaRPr/>
              </a:p>
            </p:txBody>
          </p:sp>
          <p:sp>
            <p:nvSpPr>
              <p:cNvPr id="21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护理信息化系统的建设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实现护理数据的实时监控与分析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提高护理服务管理水平，降低护理风险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提高护理服务质量，满足患者需求</a:t>
                </a:r>
                <a:endParaRPr/>
              </a:p>
            </p:txBody>
          </p:sp>
          <p:sp>
            <p:nvSpPr>
              <p:cNvPr id="21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个性化护理方案的实施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根据患者病情和需求，制定个性化护理方案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提高护理资源利用效率，降低护理成本</a:t>
                </a:r>
                <a:endParaRPr/>
              </a:p>
            </p:txBody>
          </p:sp>
          <p:sp>
            <p:nvSpPr>
              <p:cNvPr id="21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护理创新项目提高护理服务质量的案例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护理创新项目的目标及范围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护理创新项目的短期与长期目标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短期目标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解决护理行业当前面临的紧迫问题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提高护理资源利用效率，降低护理成本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推动护理行业技术进步，提升行业竞争力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建立完善的护理创新体系，促进护理行业发展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提高全球护理服务水平，为人类健康做出贡献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护理设备与器械的研发与应用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护理技术的创新与发展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护理信息化系统的建设与完善</a:t>
                </a:r>
                <a:endParaRPr/>
              </a:p>
            </p:txBody>
          </p:sp>
          <p:sp>
            <p:nvSpPr>
              <p:cNvPr id="24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个性化护理方案的实施与应用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护理服务模式的创新与发展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护理服务质量的监控与改进</a:t>
                </a:r>
                <a:endParaRPr/>
              </a:p>
            </p:txBody>
          </p:sp>
          <p:sp>
            <p:nvSpPr>
              <p:cNvPr id="24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护理人力资源管理创新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护理绩效管理创新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护理风险管理创新</a:t>
                </a:r>
                <a:endParaRPr/>
              </a:p>
            </p:txBody>
          </p:sp>
          <p:sp>
            <p:nvSpPr>
              <p:cNvPr id="25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护理创新项目的涉及领域及范围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建立护理创新项目团队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选拔具有创新能力和实践经验的人才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建立完善的团队组织结构和管理制度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提供充足的项目资金和资源支持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开展护理创新项目合作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与护理专家、学者和研究机构合作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与医疗企业、科技公司等合作伙伴合作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与国际护理组织、机构建立交流与合作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评估护理创新项目成果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定期对项目进行评估和调整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及时总结经验教训，持续改进项目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将优秀创新成果推广应用，造福更多患者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护理创新项目与护理团队的合作方式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护理创新项目的实施过程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分析护理行业现状和需求，确定创新方向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确定项目短期和长期目标，制定实施方案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评估项目风险和挑战，制定应对措施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明确护理创新项目目标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制定项目计划和时间表，明确各项任务和责任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设计项目实施方案，包括技术方案、服务方案和管理方案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评估项目预期成果和效益，确保项目可行性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设计护理创新项目方案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筹集项目资金，确保项目顺利进行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整合护理人才和资源，建立项目团队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与合作伙伴建立联系，确保项目技术支持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筹备护理创新项目资源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护理创新项目的策划与设计阶段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https://d.book118.com/306222155222010051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护理创新项目PPT制作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2024-09-17T21:11:38.857</cp:lastPrinted>
  <dcterms:created xsi:type="dcterms:W3CDTF">2024-09-17T13:11:38Z</dcterms:created>
  <dcterms:modified xsi:type="dcterms:W3CDTF">2024-09-17T13:11:40Z</dcterms:modified>
</cp:coreProperties>
</file>