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B6D0E-1F71-46F6-A8A7-961C1084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70E08-D7FA-40A2-8EB9-2926839A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DC3D-28D1-47F8-8DEA-A8F8D615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A561D-D46A-4BC5-9466-2F414183F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A373F-BF69-4CFC-A0C2-E48FCF1C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6AB41-6E29-46F9-933B-05614104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292BA-A27F-4044-A4EB-760CCBCA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8EECE-822B-4998-B86C-F265A8E1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8F014-EC1A-4D91-B369-33028408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901FD-7EDA-4919-86D7-AD654C17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BA496-3E04-41B8-85A2-9B1CDA526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2222324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老年人康复治疗师培训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培训价值与意义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全球老年人口数量持续增长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随着社会老龄化，老年人口数量不断攀升，对康复治疗服务的需求也随之增加。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老年人口结构变化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高龄、失能、失智老年人的比例逐渐增加，对康复治疗的需求更为迫切。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通过康复治疗，老年人能够改善身体功能，提高生活自理能力，提升生活质量。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康复治疗能够延缓老年人失能进程，降低长期护理成本，减轻家庭和社会负担。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降低长期护理成本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康复治疗在老年护理中的重要性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" r="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随着老年人口的增加，对康复治疗师的需求量也在不断增长。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目前康复治疗师数量不足，专业人才短缺现象严重，需要加强培训和培养。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康复治疗师的需求与现状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专业人才短缺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需求量增加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阐述老年人身体各系统的生理变化，如心血管、呼吸、消化、骨骼等。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老年生理特点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老年病理特点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老年综合评估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介绍老年人常见疾病的病理过程及发展规律，如高血压、糖尿病、关节炎等。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学习如何对老年人的身体状况进行全面评估，以便制定合适的康复计划。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老年生理与病理基础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介绍康复医学的基本概念、发展历程和应用领域。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9883" r="298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学习物理疗法、作业疗法、言语疗法等康复治疗技术的原理和应用。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学习如何根据老年人的具体情况制定个性化的康复治疗计划。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康复治疗基本理论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常见老年疾病的康复治疗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神经系统疾病的康复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针对脑卒中、帕金森病等神经系统疾病，学习相关的康复治疗方法和技术。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骨关节疾病的康复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针对关节炎、骨折等骨关节疾病，学习关节活动度训练、力量训练等康复手段。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心血管疾病的康复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针对冠心病、高血压等心血管疾病，了解康复运动疗法的作用机制和实施方法。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学习如何与老年人建立良好的沟通关系，提高沟通效果和治疗效果。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了解老年人的心理需求和常见心理问题，学习如何给予有效的心理支持和干预。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探讨家庭和社区在老年人康复过程中的作用，学习如何与相关人员进行有效合作。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家庭与社区康复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康复治疗中的沟通与心理支持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学习老年生理、心理变化、康复医学基础、康复治疗技术等方面的理论知识，为实践操作提供科学依据。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在模拟或真实环境中进行康复治疗技术的操作练习，如物理疗法、作业疗法等，提高实际操作能力。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利用网络平台进行远程教学，提供视频教程、在线讲座等学习资源，方便学员随时随地学习。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组织面授课程、实践操作指导等活动，加强学员之间的交流与合作，促进知识技能的传递与共享。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线上与线下培训相结合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https://d.book118.com/306222223243010032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2024-09-01T08:54:20.870</cp:lastPrinted>
  <dcterms:created xsi:type="dcterms:W3CDTF">2024-09-01T00:54:20Z</dcterms:created>
  <dcterms:modified xsi:type="dcterms:W3CDTF">2024-09-01T00:54:22Z</dcterms:modified>
</cp:coreProperties>
</file>