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473.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7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1"/>
            <a:ext cx="4302231" cy="341064"/>
          </a:xfrm>
          <a:prstGeom prst="rect">
            <a:avLst/>
          </a:prstGeom>
        </p:spPr>
        <p:txBody>
          <a:bodyPr vert="horz" lIns="91440" tIns="45720" rIns="91440" bIns="45720" rtlCol="0"/>
          <a:lstStyle>
            <a:lvl1pPr algn="l">
              <a:defRPr sz="1200"/>
            </a:lvl1pPr>
          </a:lstStyle>
          <a:p>
            <a:r>
              <a:rPr lang="zh-CN" altLang="en-US"/>
              <a:t>高三15、19班二轮资料</a:t>
            </a:r>
            <a:endParaRPr lang="zh-CN" altLang="en-US"/>
          </a:p>
        </p:txBody>
      </p:sp>
      <p:sp>
        <p:nvSpPr>
          <p:cNvPr id="3" name="日期占位符 2"/>
          <p:cNvSpPr>
            <a:spLocks noGrp="1"/>
          </p:cNvSpPr>
          <p:nvPr>
            <p:ph type="dt" idx="1"/>
            <p:custDataLst>
              <p:tags r:id="rId3"/>
            </p:custDataLst>
          </p:nvPr>
        </p:nvSpPr>
        <p:spPr>
          <a:xfrm>
            <a:off x="5623697" y="1"/>
            <a:ext cx="4302231" cy="341064"/>
          </a:xfrm>
          <a:prstGeom prst="rect">
            <a:avLst/>
          </a:prstGeom>
        </p:spPr>
        <p:txBody>
          <a:bodyPr vert="horz" lIns="91440" tIns="45720" rIns="91440" bIns="45720" rtlCol="0"/>
          <a:lstStyle>
            <a:lvl1pPr algn="r">
              <a:defRPr sz="1200"/>
            </a:lvl1pPr>
          </a:lstStyle>
          <a:p>
            <a:fld id="{A779E4C1-D3A5-43D2-971C-709C6D848150}"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2925763" y="849313"/>
            <a:ext cx="4076700" cy="2293937"/>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992823" y="3271381"/>
            <a:ext cx="7942580" cy="267658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6456612"/>
            <a:ext cx="4302231" cy="3410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5623697" y="6456612"/>
            <a:ext cx="4302231" cy="341063"/>
          </a:xfrm>
          <a:prstGeom prst="rect">
            <a:avLst/>
          </a:prstGeom>
        </p:spPr>
        <p:txBody>
          <a:bodyPr vert="horz" lIns="91440" tIns="45720" rIns="91440" bIns="45720" rtlCol="0" anchor="b"/>
          <a:lstStyle>
            <a:lvl1pPr algn="r">
              <a:defRPr sz="1200"/>
            </a:lvl1pPr>
          </a:lstStyle>
          <a:p>
            <a:fld id="{9694F384-1D1D-4AAD-AE68-D802FD718032}" type="slidenum">
              <a:rPr lang="zh-CN" altLang="en-US" smtClean="0"/>
              <a:t/>
            </a:fld>
            <a:endParaRPr lang="zh-CN" altLang="en-US"/>
          </a:p>
        </p:txBody>
      </p:sp>
    </p:spTree>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tags" Target="../tags/tag26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81.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tags" Target="../tags/tag284.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92.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tags" Target="../tags/tag303.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375.xml"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tags" Target="../tags/tag378.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 Id="rId3" Type="http://schemas.openxmlformats.org/officeDocument/2006/relationships/tags" Target="../tags/tag383.xml" /><Relationship Id="rId4" Type="http://schemas.openxmlformats.org/officeDocument/2006/relationships/tags" Target="../tags/tag384.xml" /><Relationship Id="rId5" Type="http://schemas.openxmlformats.org/officeDocument/2006/relationships/tags" Target="../tags/tag385.xml" /><Relationship Id="rId6" Type="http://schemas.openxmlformats.org/officeDocument/2006/relationships/tags" Target="../tags/tag386.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 Id="rId3" Type="http://schemas.openxmlformats.org/officeDocument/2006/relationships/tags" Target="../tags/tag389.xml" /><Relationship Id="rId4" Type="http://schemas.openxmlformats.org/officeDocument/2006/relationships/tags" Target="../tags/tag390.xml" /><Relationship Id="rId5" Type="http://schemas.openxmlformats.org/officeDocument/2006/relationships/tags" Target="../tags/tag391.xml" /><Relationship Id="rId6" Type="http://schemas.openxmlformats.org/officeDocument/2006/relationships/tags" Target="../tags/tag392.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395.xml" /><Relationship Id="rId4" Type="http://schemas.openxmlformats.org/officeDocument/2006/relationships/tags" Target="../tags/tag396.xml" /><Relationship Id="rId5" Type="http://schemas.openxmlformats.org/officeDocument/2006/relationships/tags" Target="../tags/tag397.xml" /><Relationship Id="rId6" Type="http://schemas.openxmlformats.org/officeDocument/2006/relationships/tags" Target="../tags/tag398.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tags" Target="../tags/tag406.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 Id="rId3" Type="http://schemas.openxmlformats.org/officeDocument/2006/relationships/tags" Target="../tags/tag409.xml" /><Relationship Id="rId4" Type="http://schemas.openxmlformats.org/officeDocument/2006/relationships/tags" Target="../tags/tag410.xml" /><Relationship Id="rId5" Type="http://schemas.openxmlformats.org/officeDocument/2006/relationships/tags" Target="../tags/tag411.xml" /><Relationship Id="rId6" Type="http://schemas.openxmlformats.org/officeDocument/2006/relationships/tags" Target="../tags/tag412.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 Id="rId3" Type="http://schemas.openxmlformats.org/officeDocument/2006/relationships/tags" Target="../tags/tag416.xml" /><Relationship Id="rId4" Type="http://schemas.openxmlformats.org/officeDocument/2006/relationships/tags" Target="../tags/tag417.xml" /><Relationship Id="rId5" Type="http://schemas.openxmlformats.org/officeDocument/2006/relationships/tags" Target="../tags/tag418.xml" /><Relationship Id="rId6" Type="http://schemas.openxmlformats.org/officeDocument/2006/relationships/tags" Target="../tags/tag419.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 Id="rId3" Type="http://schemas.openxmlformats.org/officeDocument/2006/relationships/tags" Target="../tags/tag454.xml" /><Relationship Id="rId4" Type="http://schemas.openxmlformats.org/officeDocument/2006/relationships/tags" Target="../tags/tag455.xml" /><Relationship Id="rId5" Type="http://schemas.openxmlformats.org/officeDocument/2006/relationships/tags" Target="../tags/tag456.xml" /><Relationship Id="rId6" Type="http://schemas.openxmlformats.org/officeDocument/2006/relationships/tags" Target="../tags/tag457.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242888" y="1431925"/>
            <a:ext cx="6872287" cy="3865563"/>
          </a:xfrm>
        </p:spPr>
      </p:sp>
      <p:sp>
        <p:nvSpPr>
          <p:cNvPr id="3" name="备注占位符 2"/>
          <p:cNvSpPr txBox="1">
            <a:spLocks noGrp="1"/>
          </p:cNvSpPr>
          <p:nvPr>
            <p:ph type="body" idx="1"/>
            <p:custDataLst>
              <p:tags r:id="rId5"/>
            </p:custDataLst>
          </p:nvPr>
        </p:nvSpPr>
        <p:spPr/>
        <p:txBody>
          <a:bodyPr/>
          <a:lstStyle/>
          <a:p>
            <a:endParaRPr lang="zh-CN" altLang="en-US"/>
          </a:p>
        </p:txBody>
      </p:sp>
      <p:sp>
        <p:nvSpPr>
          <p:cNvPr id="5" name="页眉占位符 4"/>
          <p:cNvSpPr>
            <a:spLocks noGrp="1"/>
          </p:cNvSpPr>
          <p:nvPr>
            <p:ph type="hdr" sz="quarter" idx="2"/>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5" name="页眉占位符 4"/>
          <p:cNvSpPr>
            <a:spLocks noGrp="1"/>
          </p:cNvSpPr>
          <p:nvPr>
            <p:ph type="hdr" sz="quarter" idx="2"/>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normAutofit/>
          </a:bodyPr>
          <a:lstStyle/>
          <a:p>
            <a:r>
              <a:rPr lang="zh-CN" altLang="en-US"/>
              <a:t>贝壳</a:t>
            </a:r>
          </a:p>
        </p:txBody>
      </p:sp>
      <p:sp>
        <p:nvSpPr>
          <p:cNvPr id="5" name="页眉占位符 4"/>
          <p:cNvSpPr>
            <a:spLocks noGrp="1"/>
          </p:cNvSpPr>
          <p:nvPr>
            <p:ph type="hdr" sz="quarter" idx="2"/>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5" name="页眉占位符 4"/>
          <p:cNvSpPr>
            <a:spLocks noGrp="1"/>
          </p:cNvSpPr>
          <p:nvPr>
            <p:ph type="hdr" sz="quarter" idx="2"/>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5" name="页眉占位符 4"/>
          <p:cNvSpPr>
            <a:spLocks noGrp="1"/>
          </p:cNvSpPr>
          <p:nvPr>
            <p:ph type="hdr" sz="quarter" idx="2"/>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p:cNvSpPr>
          <p:nvPr>
            <p:ph type="sldImg" idx="2"/>
            <p:custDataLst>
              <p:tags r:id="rId4"/>
            </p:custDataLst>
          </p:nvPr>
        </p:nvSpPr>
        <p:spPr/>
      </p:sp>
      <p:sp>
        <p:nvSpPr>
          <p:cNvPr id="3" name="文本占位符 2"/>
          <p:cNvSpPr txBox="1">
            <a:spLocks noGrp="1"/>
          </p:cNvSpPr>
          <p:nvPr>
            <p:ph type="body" idx="3"/>
            <p:custDataLst>
              <p:tags r:id="rId5"/>
            </p:custDataLst>
          </p:nvPr>
        </p:nvSpPr>
        <p:spPr/>
        <p:txBody>
          <a:bodyPr/>
          <a:lstStyle/>
          <a:p>
            <a:endParaRPr lang="zh-CN" altLang="en-US"/>
          </a:p>
        </p:txBody>
      </p:sp>
      <p:sp>
        <p:nvSpPr>
          <p:cNvPr id="4" name="页眉占位符 3"/>
          <p:cNvSpPr>
            <a:spLocks noGrp="1"/>
          </p:cNvSpPr>
          <p:nvPr>
            <p:ph type="hdr" sz="quarter"/>
            <p:custDataLst>
              <p:tags r:id="rId6"/>
            </p:custDataLst>
          </p:nvPr>
        </p:nvSpPr>
        <p:spPr/>
        <p:txBody>
          <a:bodyPr/>
          <a:lstStyle/>
          <a:p>
            <a:r>
              <a:rPr lang="zh-CN" altLang="en-US"/>
              <a:t>高三15、19班二轮资料</a:t>
            </a:r>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55.xml" /><Relationship Id="rId10" Type="http://schemas.openxmlformats.org/officeDocument/2006/relationships/image" Target="../media/image4.png" /><Relationship Id="rId11" Type="http://schemas.openxmlformats.org/officeDocument/2006/relationships/tags" Target="../tags/tag161.xml" /><Relationship Id="rId12" Type="http://schemas.openxmlformats.org/officeDocument/2006/relationships/image" Target="../media/image5.png" /><Relationship Id="rId13" Type="http://schemas.openxmlformats.org/officeDocument/2006/relationships/tags" Target="../tags/tag162.xml" /><Relationship Id="rId14" Type="http://schemas.openxmlformats.org/officeDocument/2006/relationships/image" Target="../media/image6.png" /><Relationship Id="rId15" Type="http://schemas.openxmlformats.org/officeDocument/2006/relationships/tags" Target="../tags/tag163.xml" /><Relationship Id="rId16" Type="http://schemas.openxmlformats.org/officeDocument/2006/relationships/slideMaster" Target="../slideMasters/slideMaster2.xml" /><Relationship Id="rId2" Type="http://schemas.openxmlformats.org/officeDocument/2006/relationships/tags" Target="../tags/tag156.xml" /><Relationship Id="rId3" Type="http://schemas.openxmlformats.org/officeDocument/2006/relationships/image" Target="../media/image1.png"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image" Target="../media/image2.png" /><Relationship Id="rId7" Type="http://schemas.openxmlformats.org/officeDocument/2006/relationships/tags" Target="../tags/tag159.xml" /><Relationship Id="rId8" Type="http://schemas.openxmlformats.org/officeDocument/2006/relationships/image" Target="../media/image3.png" /><Relationship Id="rId9" Type="http://schemas.openxmlformats.org/officeDocument/2006/relationships/tags" Target="../tags/tag16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4.xml"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65.xml"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7C77100C-694F-4E7D-82FB-45DD8FACEAF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E76577C0-81AB-4DD5-9C40-5EBFC28164B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31E9E5AB-22A6-446D-88D7-5F19C4DB95D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69CFFC72-2E13-4619-BDD4-78F5995BBA7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66944E1D-C7EF-40DC-BCF0-93D7F8FB1651}"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CB710062-488A-48BB-A65C-DBC8C2AB03EB}"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A77EB0FA-F787-473C-85D1-55DC39A50453}"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B0B08947-91C9-45AD-8D45-926987F392D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FCEFE16F-560D-427F-BC93-BE8DAA8AB15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B5CD1BE-70B2-4603-B181-82C9ABED6A6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196236B-5B94-47B9-B6E5-156B5A45714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r>
              <a:rPr lang="zh-CN" altLang="en-US"/>
              <a:t>高三15、19班二轮资料</a:t>
            </a:r>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r>
              <a:rPr lang="zh-CN" altLang="en-US"/>
              <a:t>高三15、19班二轮资料</a:t>
            </a:r>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r>
              <a:rPr lang="zh-CN" altLang="en-US"/>
              <a:t>高三15、19班二轮资料</a:t>
            </a:r>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r>
              <a:rPr lang="zh-CN" altLang="en-US"/>
              <a:t>高三15、19班二轮资料</a:t>
            </a:r>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r>
              <a:rPr lang="zh-CN" altLang="en-US"/>
              <a:t>高三15、19班二轮资料</a:t>
            </a:r>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r>
              <a:rPr lang="zh-CN" altLang="en-US"/>
              <a:t>高三15、19班二轮资料</a:t>
            </a:r>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r>
              <a:rPr lang="zh-CN" altLang="en-US"/>
              <a:t>高三15、19班二轮资料</a:t>
            </a:r>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r>
              <a:rPr lang="zh-CN" altLang="en-US"/>
              <a:t>高三15、19班二轮资料</a:t>
            </a:r>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r>
              <a:rPr lang="zh-CN" altLang="en-US"/>
              <a:t>高三15、19班二轮资料</a:t>
            </a:r>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r>
              <a:rPr lang="zh-CN" altLang="en-US"/>
              <a:t>高三15、19班二轮资料</a:t>
            </a:r>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r>
              <a:rPr lang="zh-CN" altLang="en-US"/>
              <a:t>高三15、19班二轮资料</a:t>
            </a:r>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4.内容">
    <p:spTree>
      <p:nvGrpSpPr>
        <p:cNvPr id="1" name=""/>
        <p:cNvGrpSpPr/>
        <p:nvPr>
          <p:custDataLst>
            <p:tags r:id="rId1"/>
          </p:custDataLst>
        </p:nvPr>
      </p:nvGrpSpPr>
      <p:grpSpPr>
        <a:xfrm>
          <a:off x="0" y="0"/>
          <a:ext cx="0" cy="0"/>
        </a:xfrm>
      </p:grpSpPr>
      <p:sp>
        <p:nvSpPr>
          <p:cNvPr id="8" name="文本占位符 9"/>
          <p:cNvSpPr>
            <a:spLocks noGrp="1"/>
          </p:cNvSpPr>
          <p:nvPr>
            <p:ph type="body" sz="quarter" idx="10" hasCustomPrompt="1"/>
            <p:custDataLst>
              <p:tags r:id="rId2"/>
            </p:custDataLst>
          </p:nvPr>
        </p:nvSpPr>
        <p:spPr>
          <a:xfrm>
            <a:off x="891240" y="366717"/>
            <a:ext cx="10606533" cy="424721"/>
          </a:xfrm>
          <a:prstGeom prst="rect">
            <a:avLst/>
          </a:prstGeom>
        </p:spPr>
        <p:txBody>
          <a:bodyPr wrap="square">
            <a:spAutoFit/>
          </a:bodyPr>
          <a:lstStyle>
            <a:lvl1pPr marL="0" indent="0" algn="l">
              <a:buFont typeface="Arial" pitchFamily="34" charset="0"/>
              <a:buNone/>
              <a:defRPr sz="2400" b="1">
                <a:solidFill>
                  <a:schemeClr val="tx1">
                    <a:lumMod val="75000"/>
                    <a:lumOff val="25000"/>
                  </a:schemeClr>
                </a:solidFill>
              </a:defRPr>
            </a:lvl1pPr>
          </a:lstStyle>
          <a:p>
            <a:pPr lvl="0"/>
            <a:r>
              <a:rPr lang="zh-CN" altLang="en-US"/>
              <a:t>单击此处输入标题</a:t>
            </a:r>
            <a:endParaRPr lang="zh-CN" altLang="en-US"/>
          </a:p>
        </p:txBody>
      </p:sp>
      <p:cxnSp>
        <p:nvCxnSpPr>
          <p:cNvPr id="11" name="直接连接符 10"/>
          <p:cNvCxnSpPr/>
          <p:nvPr>
            <p:custDataLst>
              <p:tags r:id="rId3"/>
            </p:custDataLst>
          </p:nvPr>
        </p:nvCxnSpPr>
        <p:spPr>
          <a:xfrm>
            <a:off x="563933" y="822938"/>
            <a:ext cx="11629231"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平行四边形 11"/>
          <p:cNvSpPr/>
          <p:nvPr>
            <p:custDataLst>
              <p:tags r:id="rId4"/>
            </p:custDataLst>
          </p:nvPr>
        </p:nvSpPr>
        <p:spPr>
          <a:xfrm>
            <a:off x="514554" y="167635"/>
            <a:ext cx="321185" cy="666730"/>
          </a:xfrm>
          <a:prstGeom prst="parallelogram">
            <a:avLst>
              <a:gd name="adj" fmla="val 7696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任意多边形: 形状 12"/>
          <p:cNvSpPr/>
          <p:nvPr>
            <p:custDataLst>
              <p:tags r:id="rId5"/>
            </p:custDataLst>
          </p:nvPr>
        </p:nvSpPr>
        <p:spPr>
          <a:xfrm rot="5400000">
            <a:off x="400" y="167235"/>
            <a:ext cx="666813" cy="667529"/>
          </a:xfrm>
          <a:custGeom>
            <a:gdLst>
              <a:gd name="connsiteX0" fmla="*/ 0 w 666749"/>
              <a:gd name="connsiteY0" fmla="*/ 277023 h 667547"/>
              <a:gd name="connsiteX1" fmla="*/ 0 w 666749"/>
              <a:gd name="connsiteY1" fmla="*/ 2 h 667547"/>
              <a:gd name="connsiteX2" fmla="*/ 1 w 666749"/>
              <a:gd name="connsiteY2" fmla="*/ 2 h 667547"/>
              <a:gd name="connsiteX3" fmla="*/ 1 w 666749"/>
              <a:gd name="connsiteY3" fmla="*/ 0 h 667547"/>
              <a:gd name="connsiteX4" fmla="*/ 666749 w 666749"/>
              <a:gd name="connsiteY4" fmla="*/ 247180 h 667547"/>
              <a:gd name="connsiteX5" fmla="*/ 666749 w 666749"/>
              <a:gd name="connsiteY5" fmla="*/ 252254 h 667547"/>
              <a:gd name="connsiteX6" fmla="*/ 666749 w 666749"/>
              <a:gd name="connsiteY6" fmla="*/ 321155 h 667547"/>
              <a:gd name="connsiteX7" fmla="*/ 666749 w 666749"/>
              <a:gd name="connsiteY7" fmla="*/ 667547 h 667547"/>
              <a:gd name="connsiteX8" fmla="*/ 1 w 666749"/>
              <a:gd name="connsiteY8" fmla="*/ 667547 h 667547"/>
              <a:gd name="connsiteX9" fmla="*/ 1 w 666749"/>
              <a:gd name="connsiteY9" fmla="*/ 277023 h 66754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6749" h="667547">
                <a:moveTo>
                  <a:pt x="0" y="277023"/>
                </a:moveTo>
                <a:lnTo>
                  <a:pt x="0" y="2"/>
                </a:lnTo>
                <a:lnTo>
                  <a:pt x="1" y="2"/>
                </a:lnTo>
                <a:lnTo>
                  <a:pt x="1" y="0"/>
                </a:lnTo>
                <a:lnTo>
                  <a:pt x="666749" y="247180"/>
                </a:lnTo>
                <a:lnTo>
                  <a:pt x="666749" y="252254"/>
                </a:lnTo>
                <a:lnTo>
                  <a:pt x="666749" y="321155"/>
                </a:lnTo>
                <a:lnTo>
                  <a:pt x="666749" y="667547"/>
                </a:lnTo>
                <a:lnTo>
                  <a:pt x="1" y="667547"/>
                </a:lnTo>
                <a:lnTo>
                  <a:pt x="1" y="2770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2_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E7F86EF3-1E0F-4C30-9894-DE0F2CB23E57}"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r>
              <a:rPr lang="zh-CN" altLang="en-US"/>
              <a:t>高三15、19班二轮资料</a:t>
            </a:r>
            <a:endParaRPr lang="zh-CN" altLang="en-US"/>
          </a:p>
        </p:txBody>
      </p:sp>
      <p:sp>
        <p:nvSpPr>
          <p:cNvPr id="5" name="灯片编号占位符 4"/>
          <p:cNvSpPr>
            <a:spLocks noGrp="1"/>
          </p:cNvSpPr>
          <p:nvPr>
            <p:ph type="sldNum" sz="quarter" idx="12"/>
            <p:custDataLst>
              <p:tags r:id="rId5"/>
            </p:custDataLst>
          </p:nvPr>
        </p:nvSpPr>
        <p:spPr/>
        <p:txBody>
          <a:bodyPr/>
          <a:lstStyle/>
          <a:p>
            <a:fld id="{747E14C7-7549-42C7-AE60-A47C4D4A8070}"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1"/>
        </a:solidFill>
        <a:effectLst/>
      </p:bgPr>
    </p:bg>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82117"/>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4" name="图片 13"/>
          <p:cNvPicPr>
            <a:picLocks noChangeAspect="1"/>
          </p:cNvPicPr>
          <p:nvPr userDrawn="1">
            <p:custDataLst>
              <p:tags r:id="rId4"/>
            </p:custDataLst>
          </p:nvPr>
        </p:nvPicPr>
        <p:blipFill>
          <a:blip r:embed="rId3"/>
          <a:stretch>
            <a:fillRect/>
          </a:stretch>
        </p:blipFill>
        <p:spPr>
          <a:xfrm>
            <a:off x="10445115" y="0"/>
            <a:ext cx="1746885" cy="1508125"/>
          </a:xfrm>
          <a:prstGeom prst="rect">
            <a:avLst/>
          </a:prstGeom>
        </p:spPr>
      </p:pic>
      <p:grpSp>
        <p:nvGrpSpPr>
          <p:cNvPr id="2" name="组合 1"/>
          <p:cNvGrpSpPr/>
          <p:nvPr userDrawn="1">
            <p:custDataLst>
              <p:tags r:id="rId5"/>
            </p:custDataLst>
          </p:nvPr>
        </p:nvGrpSpPr>
        <p:grpSpPr>
          <a:xfrm>
            <a:off x="-69215" y="5878830"/>
            <a:ext cx="1186815" cy="979170"/>
            <a:chOff x="5898019" y="1606855"/>
            <a:chExt cx="6536712" cy="5462862"/>
          </a:xfrm>
        </p:grpSpPr>
        <p:pic>
          <p:nvPicPr>
            <p:cNvPr id="11" name="图片 10"/>
            <p:cNvPicPr>
              <a:picLocks noChangeAspect="1"/>
            </p:cNvPicPr>
            <p:nvPr>
              <p:custDataLst>
                <p:tags r:id="rId7"/>
              </p:custDataLst>
            </p:nvPr>
          </p:nvPicPr>
          <p:blipFill>
            <a:blip r:embed="rId6"/>
            <a:stretch>
              <a:fillRect/>
            </a:stretch>
          </p:blipFill>
          <p:spPr>
            <a:xfrm>
              <a:off x="5898019" y="3832712"/>
              <a:ext cx="2470075" cy="1852557"/>
            </a:xfrm>
            <a:prstGeom prst="rect">
              <a:avLst/>
            </a:prstGeom>
          </p:spPr>
        </p:pic>
        <p:pic>
          <p:nvPicPr>
            <p:cNvPr id="12" name="图片 11"/>
            <p:cNvPicPr>
              <a:picLocks noChangeAspect="1"/>
            </p:cNvPicPr>
            <p:nvPr>
              <p:custDataLst>
                <p:tags r:id="rId9"/>
              </p:custDataLst>
            </p:nvPr>
          </p:nvPicPr>
          <p:blipFill>
            <a:blip r:embed="rId8"/>
            <a:stretch>
              <a:fillRect/>
            </a:stretch>
          </p:blipFill>
          <p:spPr>
            <a:xfrm>
              <a:off x="6107218" y="1606855"/>
              <a:ext cx="5842050" cy="4381538"/>
            </a:xfrm>
            <a:prstGeom prst="rect">
              <a:avLst/>
            </a:prstGeom>
          </p:spPr>
        </p:pic>
        <p:pic>
          <p:nvPicPr>
            <p:cNvPr id="13" name="图片 12"/>
            <p:cNvPicPr>
              <a:picLocks noChangeAspect="1"/>
            </p:cNvPicPr>
            <p:nvPr>
              <p:custDataLst>
                <p:tags r:id="rId11"/>
              </p:custDataLst>
            </p:nvPr>
          </p:nvPicPr>
          <p:blipFill>
            <a:blip r:embed="rId10"/>
            <a:stretch>
              <a:fillRect/>
            </a:stretch>
          </p:blipFill>
          <p:spPr>
            <a:xfrm>
              <a:off x="8368094" y="4019739"/>
              <a:ext cx="4066637" cy="3049978"/>
            </a:xfrm>
            <a:prstGeom prst="rect">
              <a:avLst/>
            </a:prstGeom>
          </p:spPr>
        </p:pic>
        <p:pic>
          <p:nvPicPr>
            <p:cNvPr id="3" name="图片 2"/>
            <p:cNvPicPr>
              <a:picLocks noChangeAspect="1"/>
            </p:cNvPicPr>
            <p:nvPr>
              <p:custDataLst>
                <p:tags r:id="rId13"/>
              </p:custDataLst>
            </p:nvPr>
          </p:nvPicPr>
          <p:blipFill>
            <a:blip r:embed="rId12"/>
            <a:stretch>
              <a:fillRect/>
            </a:stretch>
          </p:blipFill>
          <p:spPr>
            <a:xfrm>
              <a:off x="6786090" y="4261543"/>
              <a:ext cx="2838200" cy="2128650"/>
            </a:xfrm>
            <a:prstGeom prst="rect">
              <a:avLst/>
            </a:prstGeom>
          </p:spPr>
        </p:pic>
      </p:grpSp>
      <p:pic>
        <p:nvPicPr>
          <p:cNvPr id="17" name="图片 16" descr="树枝"/>
          <p:cNvPicPr>
            <a:picLocks noChangeAspect="1"/>
          </p:cNvPicPr>
          <p:nvPr userDrawn="1">
            <p:custDataLst>
              <p:tags r:id="rId15"/>
            </p:custDataLst>
          </p:nvPr>
        </p:nvPicPr>
        <p:blipFill>
          <a:blip r:embed="rId14"/>
          <a:stretch>
            <a:fillRect/>
          </a:stretch>
        </p:blipFill>
        <p:spPr>
          <a:xfrm>
            <a:off x="11400790" y="5534025"/>
            <a:ext cx="711835" cy="1323975"/>
          </a:xfrm>
          <a:prstGeom prst="rect">
            <a:avLst/>
          </a:prstGeom>
        </p:spPr>
      </p:pic>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Agenda" preserve="1" userDrawn="1">
  <p:cSld name="Agenda">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过渡页">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slideLayout" Target="../slideLayouts/slideLayout13.xml" /><Relationship Id="rId20" Type="http://schemas.openxmlformats.org/officeDocument/2006/relationships/tags" Target="../tags/tag169.xml" /><Relationship Id="rId21" Type="http://schemas.openxmlformats.org/officeDocument/2006/relationships/tags" Target="../tags/tag170.xml" /><Relationship Id="rId22" Type="http://schemas.openxmlformats.org/officeDocument/2006/relationships/tags" Target="../tags/tag171.xml" /><Relationship Id="rId23" Type="http://schemas.openxmlformats.org/officeDocument/2006/relationships/image" Target="file:///D:\qq&#25991;&#20214;\712321467\Image\C2C\Image2\%7b75232B38-A165-1FB7-499C-2E1C792CACB5%7d.png" TargetMode="External" /><Relationship Id="rId24" Type="http://schemas.openxmlformats.org/officeDocument/2006/relationships/image" Target="../media/image7.png" /><Relationship Id="rId25" Type="http://schemas.openxmlformats.org/officeDocument/2006/relationships/tags" Target="../tags/tag17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7"/>
          </p:custDataLst>
        </p:nvPr>
      </p:nvGrpSpPr>
      <p:grpSpPr>
        <a:xfrm>
          <a:off x="0" y="0"/>
          <a:ext cx="0" cy="0"/>
        </a:xfrm>
      </p:grpSpPr>
      <p:sp>
        <p:nvSpPr>
          <p:cNvPr id="2" name="标题占位符 1"/>
          <p:cNvSpPr>
            <a:spLocks noGrp="1"/>
          </p:cNvSpPr>
          <p:nvPr>
            <p:ph type="title"/>
            <p:custDataLst>
              <p:tags r:id="rId18"/>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9"/>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高三15、19班二轮资料</a:t>
            </a:r>
            <a:endParaRPr lang="zh-CN" altLang="en-US"/>
          </a:p>
        </p:txBody>
      </p:sp>
      <p:sp>
        <p:nvSpPr>
          <p:cNvPr id="6"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5"/>
            </p:custDataLst>
          </p:nvPr>
        </p:nvPicPr>
        <p:blipFill>
          <a:blip r:embed="rId24" r:link="rId2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184.xml" /><Relationship Id="rId4" Type="http://schemas.openxmlformats.org/officeDocument/2006/relationships/tags" Target="../tags/tag18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190.xml" /><Relationship Id="rId4" Type="http://schemas.openxmlformats.org/officeDocument/2006/relationships/tags" Target="../tags/tag19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18" Type="http://schemas.openxmlformats.org/officeDocument/2006/relationships/tags" Target="../tags/tag211.xml" /><Relationship Id="rId19" Type="http://schemas.openxmlformats.org/officeDocument/2006/relationships/tags" Target="../tags/tag212.xml" /><Relationship Id="rId2" Type="http://schemas.openxmlformats.org/officeDocument/2006/relationships/notesSlide" Target="../notesSlides/notesSlide3.xml" /><Relationship Id="rId20" Type="http://schemas.openxmlformats.org/officeDocument/2006/relationships/tags" Target="../tags/tag213.xml" /><Relationship Id="rId21" Type="http://schemas.openxmlformats.org/officeDocument/2006/relationships/tags" Target="../tags/tag214.xml" /><Relationship Id="rId22" Type="http://schemas.openxmlformats.org/officeDocument/2006/relationships/tags" Target="../tags/tag215.xml" /><Relationship Id="rId23" Type="http://schemas.openxmlformats.org/officeDocument/2006/relationships/tags" Target="../tags/tag216.xml" /><Relationship Id="rId24" Type="http://schemas.openxmlformats.org/officeDocument/2006/relationships/tags" Target="../tags/tag217.xml" /><Relationship Id="rId25" Type="http://schemas.openxmlformats.org/officeDocument/2006/relationships/tags" Target="../tags/tag218.xml" /><Relationship Id="rId26" Type="http://schemas.openxmlformats.org/officeDocument/2006/relationships/tags" Target="../tags/tag219.xml" /><Relationship Id="rId27" Type="http://schemas.openxmlformats.org/officeDocument/2006/relationships/tags" Target="../tags/tag220.xml" /><Relationship Id="rId28" Type="http://schemas.openxmlformats.org/officeDocument/2006/relationships/tags" Target="../tags/tag221.xml" /><Relationship Id="rId29" Type="http://schemas.openxmlformats.org/officeDocument/2006/relationships/tags" Target="../tags/tag222.xml" /><Relationship Id="rId3" Type="http://schemas.openxmlformats.org/officeDocument/2006/relationships/tags" Target="../tags/tag196.xml" /><Relationship Id="rId30" Type="http://schemas.openxmlformats.org/officeDocument/2006/relationships/tags" Target="../tags/tag223.xml" /><Relationship Id="rId31" Type="http://schemas.openxmlformats.org/officeDocument/2006/relationships/tags" Target="../tags/tag224.xml" /><Relationship Id="rId32" Type="http://schemas.openxmlformats.org/officeDocument/2006/relationships/tags" Target="../tags/tag225.xml" /><Relationship Id="rId33" Type="http://schemas.openxmlformats.org/officeDocument/2006/relationships/tags" Target="../tags/tag226.xml" /><Relationship Id="rId34" Type="http://schemas.openxmlformats.org/officeDocument/2006/relationships/tags" Target="../tags/tag227.xml" /><Relationship Id="rId35" Type="http://schemas.openxmlformats.org/officeDocument/2006/relationships/tags" Target="../tags/tag228.xml" /><Relationship Id="rId36" Type="http://schemas.openxmlformats.org/officeDocument/2006/relationships/tags" Target="../tags/tag229.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17" Type="http://schemas.openxmlformats.org/officeDocument/2006/relationships/tags" Target="../tags/tag248.xml" /><Relationship Id="rId18" Type="http://schemas.openxmlformats.org/officeDocument/2006/relationships/tags" Target="../tags/tag24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tags" Target="../tags/tag271.xml" /><Relationship Id="rId6" Type="http://schemas.openxmlformats.org/officeDocument/2006/relationships/tags" Target="../tags/tag27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1.xml" /><Relationship Id="rId2" Type="http://schemas.openxmlformats.org/officeDocument/2006/relationships/notesSlide" Target="../notesSlides/notesSlide9.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image" Target="../media/image8.png" /><Relationship Id="rId8" Type="http://schemas.openxmlformats.org/officeDocument/2006/relationships/tags" Target="../tags/tag289.xml" /><Relationship Id="rId9" Type="http://schemas.openxmlformats.org/officeDocument/2006/relationships/tags" Target="../tags/tag29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tags" Target="../tags/tag296.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tags" Target="../tags/tag29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tags" Target="../tags/tag313.xml" /><Relationship Id="rId13" Type="http://schemas.openxmlformats.org/officeDocument/2006/relationships/tags" Target="../tags/tag314.xml" /><Relationship Id="rId14" Type="http://schemas.openxmlformats.org/officeDocument/2006/relationships/tags" Target="../tags/tag315.xml" /><Relationship Id="rId15" Type="http://schemas.openxmlformats.org/officeDocument/2006/relationships/image" Target="../media/image9.png" /><Relationship Id="rId16" Type="http://schemas.openxmlformats.org/officeDocument/2006/relationships/tags" Target="../tags/tag316.xml" /><Relationship Id="rId17" Type="http://schemas.openxmlformats.org/officeDocument/2006/relationships/tags" Target="../tags/tag317.xml" /><Relationship Id="rId18" Type="http://schemas.openxmlformats.org/officeDocument/2006/relationships/tags" Target="../tags/tag318.xml" /><Relationship Id="rId19" Type="http://schemas.openxmlformats.org/officeDocument/2006/relationships/tags" Target="../tags/tag319.xml" /><Relationship Id="rId2" Type="http://schemas.openxmlformats.org/officeDocument/2006/relationships/notesSlide" Target="../notesSlides/notesSlide11.xml" /><Relationship Id="rId20" Type="http://schemas.openxmlformats.org/officeDocument/2006/relationships/tags" Target="../tags/tag320.xml" /><Relationship Id="rId21" Type="http://schemas.openxmlformats.org/officeDocument/2006/relationships/tags" Target="../tags/tag321.xml" /><Relationship Id="rId22" Type="http://schemas.openxmlformats.org/officeDocument/2006/relationships/tags" Target="../tags/tag322.xml" /><Relationship Id="rId23" Type="http://schemas.openxmlformats.org/officeDocument/2006/relationships/tags" Target="../tags/tag323.xml" /><Relationship Id="rId24" Type="http://schemas.openxmlformats.org/officeDocument/2006/relationships/tags" Target="../tags/tag324.xml" /><Relationship Id="rId25" Type="http://schemas.openxmlformats.org/officeDocument/2006/relationships/tags" Target="../tags/tag325.xml" /><Relationship Id="rId26" Type="http://schemas.openxmlformats.org/officeDocument/2006/relationships/tags" Target="../tags/tag326.xml" /><Relationship Id="rId27" Type="http://schemas.openxmlformats.org/officeDocument/2006/relationships/tags" Target="../tags/tag327.xml" /><Relationship Id="rId28" Type="http://schemas.openxmlformats.org/officeDocument/2006/relationships/tags" Target="../tags/tag328.xml" /><Relationship Id="rId29" Type="http://schemas.openxmlformats.org/officeDocument/2006/relationships/tags" Target="../tags/tag329.xml" /><Relationship Id="rId3" Type="http://schemas.openxmlformats.org/officeDocument/2006/relationships/tags" Target="../tags/tag304.xml" /><Relationship Id="rId30" Type="http://schemas.openxmlformats.org/officeDocument/2006/relationships/tags" Target="../tags/tag330.xml" /><Relationship Id="rId31" Type="http://schemas.openxmlformats.org/officeDocument/2006/relationships/tags" Target="../tags/tag331.xml" /><Relationship Id="rId32" Type="http://schemas.openxmlformats.org/officeDocument/2006/relationships/tags" Target="../tags/tag332.xml" /><Relationship Id="rId33" Type="http://schemas.openxmlformats.org/officeDocument/2006/relationships/tags" Target="../tags/tag333.xml" /><Relationship Id="rId34" Type="http://schemas.openxmlformats.org/officeDocument/2006/relationships/tags" Target="../tags/tag334.xml" /><Relationship Id="rId35" Type="http://schemas.openxmlformats.org/officeDocument/2006/relationships/tags" Target="../tags/tag335.xml" /><Relationship Id="rId36" Type="http://schemas.openxmlformats.org/officeDocument/2006/relationships/tags" Target="../tags/tag336.xml" /><Relationship Id="rId37" Type="http://schemas.openxmlformats.org/officeDocument/2006/relationships/tags" Target="../tags/tag337.xml" /><Relationship Id="rId38" Type="http://schemas.openxmlformats.org/officeDocument/2006/relationships/tags" Target="../tags/tag338.xml" /><Relationship Id="rId39" Type="http://schemas.openxmlformats.org/officeDocument/2006/relationships/tags" Target="../tags/tag339.xml" /><Relationship Id="rId4" Type="http://schemas.openxmlformats.org/officeDocument/2006/relationships/tags" Target="../tags/tag305.xml" /><Relationship Id="rId40" Type="http://schemas.openxmlformats.org/officeDocument/2006/relationships/tags" Target="../tags/tag340.xml" /><Relationship Id="rId41" Type="http://schemas.openxmlformats.org/officeDocument/2006/relationships/tags" Target="../tags/tag341.xml" /><Relationship Id="rId42" Type="http://schemas.openxmlformats.org/officeDocument/2006/relationships/tags" Target="../tags/tag342.xml" /><Relationship Id="rId43" Type="http://schemas.openxmlformats.org/officeDocument/2006/relationships/tags" Target="../tags/tag343.xml" /><Relationship Id="rId44" Type="http://schemas.openxmlformats.org/officeDocument/2006/relationships/tags" Target="../tags/tag344.xml" /><Relationship Id="rId45" Type="http://schemas.openxmlformats.org/officeDocument/2006/relationships/tags" Target="../tags/tag345.xml" /><Relationship Id="rId46" Type="http://schemas.openxmlformats.org/officeDocument/2006/relationships/tags" Target="../tags/tag346.xml" /><Relationship Id="rId47" Type="http://schemas.openxmlformats.org/officeDocument/2006/relationships/tags" Target="../tags/tag347.xml" /><Relationship Id="rId48" Type="http://schemas.openxmlformats.org/officeDocument/2006/relationships/tags" Target="../tags/tag348.xml" /><Relationship Id="rId49" Type="http://schemas.openxmlformats.org/officeDocument/2006/relationships/tags" Target="../tags/tag349.xml" /><Relationship Id="rId5" Type="http://schemas.openxmlformats.org/officeDocument/2006/relationships/tags" Target="../tags/tag306.xml" /><Relationship Id="rId50" Type="http://schemas.openxmlformats.org/officeDocument/2006/relationships/tags" Target="../tags/tag350.xml" /><Relationship Id="rId51" Type="http://schemas.openxmlformats.org/officeDocument/2006/relationships/tags" Target="../tags/tag351.xml" /><Relationship Id="rId52" Type="http://schemas.openxmlformats.org/officeDocument/2006/relationships/tags" Target="../tags/tag352.xml" /><Relationship Id="rId53" Type="http://schemas.openxmlformats.org/officeDocument/2006/relationships/tags" Target="../tags/tag353.xml" /><Relationship Id="rId54" Type="http://schemas.openxmlformats.org/officeDocument/2006/relationships/tags" Target="../tags/tag354.xml" /><Relationship Id="rId55" Type="http://schemas.openxmlformats.org/officeDocument/2006/relationships/tags" Target="../tags/tag355.xml" /><Relationship Id="rId56" Type="http://schemas.openxmlformats.org/officeDocument/2006/relationships/tags" Target="../tags/tag356.xml" /><Relationship Id="rId57" Type="http://schemas.openxmlformats.org/officeDocument/2006/relationships/tags" Target="../tags/tag357.xml" /><Relationship Id="rId58" Type="http://schemas.openxmlformats.org/officeDocument/2006/relationships/tags" Target="../tags/tag358.xml" /><Relationship Id="rId59" Type="http://schemas.openxmlformats.org/officeDocument/2006/relationships/tags" Target="../tags/tag359.xml" /><Relationship Id="rId6" Type="http://schemas.openxmlformats.org/officeDocument/2006/relationships/tags" Target="../tags/tag307.xml" /><Relationship Id="rId60" Type="http://schemas.openxmlformats.org/officeDocument/2006/relationships/tags" Target="../tags/tag360.xml" /><Relationship Id="rId61" Type="http://schemas.openxmlformats.org/officeDocument/2006/relationships/tags" Target="../tags/tag361.xml" /><Relationship Id="rId62" Type="http://schemas.openxmlformats.org/officeDocument/2006/relationships/tags" Target="../tags/tag362.xml" /><Relationship Id="rId63" Type="http://schemas.openxmlformats.org/officeDocument/2006/relationships/tags" Target="../tags/tag363.xml" /><Relationship Id="rId64" Type="http://schemas.openxmlformats.org/officeDocument/2006/relationships/tags" Target="../tags/tag364.xml" /><Relationship Id="rId65" Type="http://schemas.openxmlformats.org/officeDocument/2006/relationships/tags" Target="../tags/tag365.xml" /><Relationship Id="rId66" Type="http://schemas.openxmlformats.org/officeDocument/2006/relationships/tags" Target="../tags/tag366.xml" /><Relationship Id="rId67" Type="http://schemas.openxmlformats.org/officeDocument/2006/relationships/tags" Target="../tags/tag367.xml" /><Relationship Id="rId68" Type="http://schemas.openxmlformats.org/officeDocument/2006/relationships/tags" Target="../tags/tag368.xml" /><Relationship Id="rId69" Type="http://schemas.openxmlformats.org/officeDocument/2006/relationships/tags" Target="../tags/tag369.xml" /><Relationship Id="rId7" Type="http://schemas.openxmlformats.org/officeDocument/2006/relationships/tags" Target="../tags/tag308.xml" /><Relationship Id="rId70" Type="http://schemas.openxmlformats.org/officeDocument/2006/relationships/tags" Target="../tags/tag370.xml" /><Relationship Id="rId71" Type="http://schemas.openxmlformats.org/officeDocument/2006/relationships/tags" Target="../tags/tag371.xml" /><Relationship Id="rId72" Type="http://schemas.openxmlformats.org/officeDocument/2006/relationships/tags" Target="../tags/tag372.xml" /><Relationship Id="rId73" Type="http://schemas.openxmlformats.org/officeDocument/2006/relationships/tags" Target="../tags/tag373.xml" /><Relationship Id="rId74" Type="http://schemas.openxmlformats.org/officeDocument/2006/relationships/tags" Target="../tags/tag374.xml" /><Relationship Id="rId8" Type="http://schemas.openxmlformats.org/officeDocument/2006/relationships/tags" Target="../tags/tag309.xml" /><Relationship Id="rId9" Type="http://schemas.openxmlformats.org/officeDocument/2006/relationships/tags" Target="../tags/tag3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tags" Target="../tags/tag387.xml" /><Relationship Id="rId4" Type="http://schemas.openxmlformats.org/officeDocument/2006/relationships/tags" Target="../tags/tag38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 Id="rId3" Type="http://schemas.openxmlformats.org/officeDocument/2006/relationships/tags" Target="../tags/tag393.xml" /><Relationship Id="rId4" Type="http://schemas.openxmlformats.org/officeDocument/2006/relationships/tags" Target="../tags/tag39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tags" Target="../tags/tag399.xml" /><Relationship Id="rId4" Type="http://schemas.openxmlformats.org/officeDocument/2006/relationships/tags" Target="../tags/tag400.xml" /><Relationship Id="rId5" Type="http://schemas.openxmlformats.org/officeDocument/2006/relationships/tags" Target="../tags/tag401.xml" /><Relationship Id="rId6" Type="http://schemas.openxmlformats.org/officeDocument/2006/relationships/tags" Target="../tags/tag40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 Id="rId3" Type="http://schemas.openxmlformats.org/officeDocument/2006/relationships/tags" Target="../tags/tag407.xml" /><Relationship Id="rId4" Type="http://schemas.openxmlformats.org/officeDocument/2006/relationships/tags" Target="../tags/tag40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7.xml" /><Relationship Id="rId3" Type="http://schemas.openxmlformats.org/officeDocument/2006/relationships/tags" Target="../tags/tag413.xml" /><Relationship Id="rId4" Type="http://schemas.openxmlformats.org/officeDocument/2006/relationships/tags" Target="../tags/tag414.xml" /><Relationship Id="rId5" Type="http://schemas.openxmlformats.org/officeDocument/2006/relationships/tags" Target="../tags/tag4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27.xml" /><Relationship Id="rId11" Type="http://schemas.openxmlformats.org/officeDocument/2006/relationships/tags" Target="../tags/tag428.xml" /><Relationship Id="rId12" Type="http://schemas.openxmlformats.org/officeDocument/2006/relationships/tags" Target="../tags/tag429.xml" /><Relationship Id="rId13" Type="http://schemas.openxmlformats.org/officeDocument/2006/relationships/tags" Target="../tags/tag430.xml" /><Relationship Id="rId14" Type="http://schemas.openxmlformats.org/officeDocument/2006/relationships/tags" Target="../tags/tag431.xml" /><Relationship Id="rId15" Type="http://schemas.openxmlformats.org/officeDocument/2006/relationships/tags" Target="../tags/tag432.xml" /><Relationship Id="rId16" Type="http://schemas.openxmlformats.org/officeDocument/2006/relationships/tags" Target="../tags/tag433.xml" /><Relationship Id="rId17" Type="http://schemas.openxmlformats.org/officeDocument/2006/relationships/tags" Target="../tags/tag434.xml" /><Relationship Id="rId18" Type="http://schemas.openxmlformats.org/officeDocument/2006/relationships/tags" Target="../tags/tag435.xml" /><Relationship Id="rId19" Type="http://schemas.openxmlformats.org/officeDocument/2006/relationships/tags" Target="../tags/tag436.xml" /><Relationship Id="rId2" Type="http://schemas.openxmlformats.org/officeDocument/2006/relationships/notesSlide" Target="../notesSlides/notesSlide18.xml" /><Relationship Id="rId20" Type="http://schemas.openxmlformats.org/officeDocument/2006/relationships/tags" Target="../tags/tag437.xml" /><Relationship Id="rId21" Type="http://schemas.openxmlformats.org/officeDocument/2006/relationships/tags" Target="../tags/tag438.xml" /><Relationship Id="rId22" Type="http://schemas.openxmlformats.org/officeDocument/2006/relationships/tags" Target="../tags/tag439.xml" /><Relationship Id="rId23" Type="http://schemas.openxmlformats.org/officeDocument/2006/relationships/tags" Target="../tags/tag440.xml" /><Relationship Id="rId24" Type="http://schemas.openxmlformats.org/officeDocument/2006/relationships/tags" Target="../tags/tag441.xml" /><Relationship Id="rId25" Type="http://schemas.openxmlformats.org/officeDocument/2006/relationships/tags" Target="../tags/tag442.xml" /><Relationship Id="rId26" Type="http://schemas.openxmlformats.org/officeDocument/2006/relationships/tags" Target="../tags/tag443.xml" /><Relationship Id="rId27" Type="http://schemas.openxmlformats.org/officeDocument/2006/relationships/tags" Target="../tags/tag444.xml" /><Relationship Id="rId28" Type="http://schemas.openxmlformats.org/officeDocument/2006/relationships/tags" Target="../tags/tag445.xml" /><Relationship Id="rId29" Type="http://schemas.openxmlformats.org/officeDocument/2006/relationships/tags" Target="../tags/tag446.xml" /><Relationship Id="rId3" Type="http://schemas.openxmlformats.org/officeDocument/2006/relationships/tags" Target="../tags/tag420.xml" /><Relationship Id="rId30" Type="http://schemas.openxmlformats.org/officeDocument/2006/relationships/tags" Target="../tags/tag447.xml" /><Relationship Id="rId31" Type="http://schemas.openxmlformats.org/officeDocument/2006/relationships/tags" Target="../tags/tag448.xml" /><Relationship Id="rId32" Type="http://schemas.openxmlformats.org/officeDocument/2006/relationships/tags" Target="../tags/tag449.xml" /><Relationship Id="rId33" Type="http://schemas.openxmlformats.org/officeDocument/2006/relationships/tags" Target="../tags/tag450.xml" /><Relationship Id="rId34" Type="http://schemas.openxmlformats.org/officeDocument/2006/relationships/tags" Target="../tags/tag451.xml" /><Relationship Id="rId35" Type="http://schemas.openxmlformats.org/officeDocument/2006/relationships/tags" Target="../tags/tag452.xml" /><Relationship Id="rId36" Type="http://schemas.openxmlformats.org/officeDocument/2006/relationships/tags" Target="../tags/tag453.xml" /><Relationship Id="rId4" Type="http://schemas.openxmlformats.org/officeDocument/2006/relationships/tags" Target="../tags/tag421.xml" /><Relationship Id="rId5" Type="http://schemas.openxmlformats.org/officeDocument/2006/relationships/tags" Target="../tags/tag422.xml" /><Relationship Id="rId6" Type="http://schemas.openxmlformats.org/officeDocument/2006/relationships/tags" Target="../tags/tag423.xml" /><Relationship Id="rId7" Type="http://schemas.openxmlformats.org/officeDocument/2006/relationships/tags" Target="../tags/tag424.xml" /><Relationship Id="rId8" Type="http://schemas.openxmlformats.org/officeDocument/2006/relationships/tags" Target="../tags/tag425.xml" /><Relationship Id="rId9" Type="http://schemas.openxmlformats.org/officeDocument/2006/relationships/tags" Target="../tags/tag42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65.xml" /><Relationship Id="rId11" Type="http://schemas.openxmlformats.org/officeDocument/2006/relationships/tags" Target="../tags/tag466.xml" /><Relationship Id="rId12" Type="http://schemas.openxmlformats.org/officeDocument/2006/relationships/tags" Target="../tags/tag467.xml" /><Relationship Id="rId13" Type="http://schemas.openxmlformats.org/officeDocument/2006/relationships/tags" Target="../tags/tag468.xml" /><Relationship Id="rId14" Type="http://schemas.openxmlformats.org/officeDocument/2006/relationships/tags" Target="../tags/tag469.xml" /><Relationship Id="rId15" Type="http://schemas.openxmlformats.org/officeDocument/2006/relationships/tags" Target="../tags/tag470.xml" /><Relationship Id="rId2" Type="http://schemas.openxmlformats.org/officeDocument/2006/relationships/notesSlide" Target="../notesSlides/notesSlide19.xml" /><Relationship Id="rId3" Type="http://schemas.openxmlformats.org/officeDocument/2006/relationships/tags" Target="../tags/tag458.xml" /><Relationship Id="rId4" Type="http://schemas.openxmlformats.org/officeDocument/2006/relationships/tags" Target="../tags/tag459.xml" /><Relationship Id="rId5" Type="http://schemas.openxmlformats.org/officeDocument/2006/relationships/tags" Target="../tags/tag460.xml" /><Relationship Id="rId6" Type="http://schemas.openxmlformats.org/officeDocument/2006/relationships/tags" Target="../tags/tag461.xml" /><Relationship Id="rId7" Type="http://schemas.openxmlformats.org/officeDocument/2006/relationships/tags" Target="../tags/tag462.xml" /><Relationship Id="rId8" Type="http://schemas.openxmlformats.org/officeDocument/2006/relationships/tags" Target="../tags/tag463.xml" /><Relationship Id="rId9" Type="http://schemas.openxmlformats.org/officeDocument/2006/relationships/tags" Target="../tags/tag46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71.xml" /><Relationship Id="rId3" Type="http://schemas.openxmlformats.org/officeDocument/2006/relationships/tags" Target="../tags/tag472.xml" /><Relationship Id="rId4" Type="http://schemas.openxmlformats.org/officeDocument/2006/relationships/hyperlink" Target="https://d.book118.com/3062231141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文本框 28" title=""/>
          <p:cNvSpPr txBox="1">
            <a:spLocks noChangeArrowheads="1"/>
          </p:cNvSpPr>
          <p:nvPr>
            <p:custDataLst>
              <p:tags r:id="rId4"/>
            </p:custDataLst>
          </p:nvPr>
        </p:nvSpPr>
        <p:spPr bwMode="auto">
          <a:xfrm>
            <a:off x="0" y="1488440"/>
            <a:ext cx="12192000" cy="3345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scene3d>
              <a:camera prst="orthographicFront"/>
              <a:lightRig rig="threePt" dir="t"/>
            </a:scene3d>
          </a:bodyPr>
          <a:lstStyle>
            <a:defPPr>
              <a:defRPr lang="zh-CN"/>
            </a:defPPr>
            <a:lvl1pPr marL="0" algn="l" defTabSz="914400" rtl="0" eaLnBrk="0" latinLnBrk="0" hangingPunct="0">
              <a:defRPr sz="1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latinLnBrk="0" hangingPunct="0">
              <a:defRPr sz="18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latinLnBrk="0" hangingPunct="0">
              <a:defRPr sz="18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latinLnBrk="0" hangingPunct="0">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latinLnBrk="0" hangingPunct="0">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7200" b="1">
                <a:solidFill>
                  <a:schemeClr val="tx1"/>
                </a:solidFill>
                <a:effectLst>
                  <a:outerShdw blurRad="38100" dist="19050" dir="2700000" algn="tl" rotWithShape="0">
                    <a:schemeClr val="dk1">
                      <a:alpha val="40000"/>
                    </a:schemeClr>
                  </a:outerShdw>
                </a:effectLst>
                <a:latin typeface="+mn-ea"/>
                <a:ea typeface="+mn-ea"/>
                <a:cs typeface="+mn-ea"/>
                <a:sym typeface="+mn-ea"/>
              </a:rPr>
              <a:t>高三政治二轮复习</a:t>
            </a:r>
            <a:endParaRPr lang="zh-CN" altLang="en-US" sz="7200" b="1">
              <a:solidFill>
                <a:schemeClr val="tx1"/>
              </a:solidFill>
              <a:effectLst>
                <a:outerShdw blurRad="38100" dist="19050" dir="2700000" algn="tl" rotWithShape="0">
                  <a:schemeClr val="dk1">
                    <a:alpha val="40000"/>
                  </a:schemeClr>
                </a:outerShdw>
              </a:effectLst>
              <a:latin typeface="+mn-ea"/>
              <a:ea typeface="+mn-ea"/>
              <a:cs typeface="+mn-ea"/>
              <a:sym typeface="+mn-ea"/>
            </a:endParaRPr>
          </a:p>
          <a:p>
            <a:pPr algn="ctr" eaLnBrk="1" hangingPunct="1"/>
            <a:endParaRPr lang="zh-CN" altLang="en-US" sz="5400" b="1">
              <a:solidFill>
                <a:schemeClr val="tx1"/>
              </a:solidFill>
              <a:effectLst>
                <a:outerShdw blurRad="38100" dist="19050" dir="2700000" algn="tl" rotWithShape="0">
                  <a:schemeClr val="dk1">
                    <a:alpha val="40000"/>
                  </a:schemeClr>
                </a:outerShdw>
              </a:effectLst>
              <a:latin typeface="+mn-ea"/>
              <a:ea typeface="+mn-ea"/>
              <a:cs typeface="+mn-ea"/>
              <a:sym typeface="+mn-ea"/>
            </a:endParaRPr>
          </a:p>
          <a:p>
            <a:pPr algn="ctr" eaLnBrk="1" hangingPunct="1"/>
            <a:r>
              <a:rPr lang="zh-CN" altLang="en-US" sz="6600" b="1">
                <a:solidFill>
                  <a:schemeClr val="tx1"/>
                </a:solidFill>
                <a:effectLst>
                  <a:outerShdw blurRad="38100" dist="19050" dir="2700000" algn="tl" rotWithShape="0">
                    <a:schemeClr val="dk1">
                      <a:alpha val="40000"/>
                    </a:schemeClr>
                  </a:outerShdw>
                </a:effectLst>
                <a:latin typeface="+mn-ea"/>
                <a:ea typeface="+mn-ea"/>
                <a:cs typeface="+mn-ea"/>
                <a:sym typeface="+mn-ea"/>
              </a:rPr>
              <a:t>专题一：我国的基本经济制度</a:t>
            </a:r>
            <a:endParaRPr lang="zh-CN" altLang="en-US" sz="6600" b="1">
              <a:solidFill>
                <a:schemeClr val="tx1"/>
              </a:solidFill>
              <a:effectLst>
                <a:outerShdw blurRad="38100" dist="19050" dir="2700000" algn="tl" rotWithShape="0">
                  <a:schemeClr val="dk1">
                    <a:alpha val="40000"/>
                  </a:schemeClr>
                </a:outerShdw>
              </a:effectLst>
              <a:latin typeface="+mn-ea"/>
              <a:ea typeface="+mn-ea"/>
              <a:cs typeface="+mn-ea"/>
              <a:sym typeface="+mn-ea"/>
            </a:endParaRPr>
          </a:p>
          <a:p>
            <a:pPr algn="ctr" eaLnBrk="1" hangingPunct="1"/>
            <a:endParaRPr lang="zh-CN" altLang="en-US" sz="6600" b="1" spc="300">
              <a:solidFill>
                <a:schemeClr val="tx1"/>
              </a:solidFill>
              <a:effectLst>
                <a:outerShdw blurRad="38100" dist="19050" dir="2700000" algn="tl" rotWithShape="0">
                  <a:schemeClr val="dk1">
                    <a:alpha val="40000"/>
                  </a:schemeClr>
                </a:outerShdw>
              </a:effectLst>
              <a:latin typeface="+mn-ea"/>
              <a:ea typeface="+mn-ea"/>
              <a:cs typeface="+mn-ea"/>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0" name="文本框 99" title=""/>
          <p:cNvSpPr txBox="1"/>
          <p:nvPr>
            <p:custDataLst>
              <p:tags r:id="rId4"/>
            </p:custDataLst>
          </p:nvPr>
        </p:nvSpPr>
        <p:spPr>
          <a:xfrm>
            <a:off x="95250" y="216535"/>
            <a:ext cx="11746865" cy="642493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专题一：我国的基本经济制度</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必修二 经济与社会第一二四课、</a:t>
            </a:r>
            <a:r>
              <a:rPr lang="en-US" alt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1</a:t>
            </a:r>
            <a:r>
              <a:rPr lang="zh-CN" alt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生产资料所有制、</a:t>
            </a:r>
            <a:r>
              <a:rPr lang="en-US" alt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2</a:t>
            </a:r>
            <a:r>
              <a:rPr lang="zh-CN" alt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我国的市场经济体制、</a:t>
            </a:r>
            <a:r>
              <a:rPr lang="en-US" alt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3</a:t>
            </a:r>
            <a:r>
              <a:rPr lang="zh-CN" alt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收入分配制度）专题二：全球视野下的经济高质量发展</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必修二第三课我国经济的发展、选必</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1</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第三单元经济全球化</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endPar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a:p>
            <a:pPr indent="0"/>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专题三：就业创业与企业经营</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必修二企业经营、选必</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2</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第三单元就业与创业</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endPar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a:p>
            <a:pPr indent="0"/>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专题四：中国共产党的领导</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必修三第一单元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1-3</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专题五：我国全过程人民民主</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必修三第二单元人民当家作主</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4-6</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课、选必一第一单元各具特色的国家</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专题六：全面依法治国</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必修三第三单元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7-9</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专题七：哲学基本思想与辩证唯物论</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必修四第一单元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1-2</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专题八：辩证法与辩证思维专题九：认识社会与价值选择</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必修四第二单元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4-6</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专题十：文化传承与文化创新</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必修四第三单元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7-9</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专题十一：世界多极化形势下的中国担当</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选必一第三单元、第四单元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专题十二：民事权利与义务</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选必二第一单元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1-4</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课</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专题十三：家庭婚姻与社会争议解决</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选必二第二单元、第四单元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专题十四：树立科学思维观念、提高创新思维能力</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a:t>
            </a:r>
            <a:r>
              <a:rPr lang="zh-CN"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选必三第一单元、第四单元</a:t>
            </a:r>
            <a:r>
              <a:rPr 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rPr>
              <a:t>)
</a:t>
            </a:r>
            <a:endParaRPr lang="en-US" altLang="en-US" sz="24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title=""/>
          <p:cNvSpPr>
            <a:spLocks noGrp="1"/>
          </p:cNvSpPr>
          <p:nvPr>
            <p:ph type="title" idx="4294967295"/>
            <p:custDataLst>
              <p:tags r:id="rId4"/>
            </p:custDataLst>
          </p:nvPr>
        </p:nvSpPr>
        <p:spPr>
          <a:xfrm>
            <a:off x="5427980" y="194945"/>
            <a:ext cx="6764020" cy="604520"/>
          </a:xfrm>
          <a:solidFill>
            <a:srgbClr val="00B050"/>
          </a:solidFill>
        </p:spPr>
        <p:txBody>
          <a:bodyPr>
            <a:noAutofit/>
          </a:bodyPr>
          <a:lstStyle/>
          <a:p>
            <a:r>
              <a:rPr lang="zh-CN" altLang="en-US" sz="3600" b="1">
                <a:solidFill>
                  <a:srgbClr val="FF0000"/>
                </a:solidFill>
                <a:latin typeface="方正大标宋_GBK" panose="02000000000000000000" charset="-122"/>
                <a:ea typeface="方正大标宋_GBK" panose="02000000000000000000" charset="-122"/>
              </a:rPr>
              <a:t>高中思想政治课程结构（新课标）</a:t>
            </a:r>
            <a:endParaRPr lang="zh-CN" altLang="en-US" sz="3600" b="1">
              <a:solidFill>
                <a:srgbClr val="FF0000"/>
              </a:solidFill>
              <a:latin typeface="方正大标宋_GBK" panose="02000000000000000000" charset="-122"/>
              <a:ea typeface="方正大标宋_GBK" panose="02000000000000000000" charset="-122"/>
            </a:endParaRPr>
          </a:p>
        </p:txBody>
      </p:sp>
      <p:sp>
        <p:nvSpPr>
          <p:cNvPr id="3" name="内容占位符 2" title=""/>
          <p:cNvSpPr>
            <a:spLocks noGrp="1"/>
          </p:cNvSpPr>
          <p:nvPr>
            <p:ph idx="4294967295"/>
            <p:custDataLst>
              <p:tags r:id="rId5"/>
            </p:custDataLst>
          </p:nvPr>
        </p:nvSpPr>
        <p:spPr>
          <a:xfrm>
            <a:off x="0" y="930275"/>
            <a:ext cx="6917055" cy="583565"/>
          </a:xfrm>
          <a:solidFill>
            <a:schemeClr val="accent2"/>
          </a:solidFill>
          <a:ln>
            <a:solidFill>
              <a:srgbClr val="00B0F0"/>
            </a:solidFill>
          </a:ln>
        </p:spPr>
        <p:txBody>
          <a:bodyPr>
            <a:noAutofit/>
          </a:bodyPr>
          <a:lstStyle/>
          <a:p>
            <a:pPr marL="0" indent="0">
              <a:buNone/>
            </a:pPr>
            <a:r>
              <a:rPr lang="zh-CN" altLang="en-US" sz="2800" b="1" kern="0" spc="-80">
                <a:solidFill>
                  <a:schemeClr val="bg1"/>
                </a:solidFill>
                <a:uFillTx/>
                <a:latin typeface="黑体" panose="02010609060101010101" charset="-122"/>
                <a:ea typeface="黑体" panose="02010609060101010101" charset="-122"/>
              </a:rPr>
              <a:t>必修一《中国特色社会主义》（</a:t>
            </a:r>
            <a:r>
              <a:rPr lang="zh-CN" altLang="en-US" sz="2800" b="1" kern="0" spc="-80">
                <a:solidFill>
                  <a:srgbClr val="FFFF00"/>
                </a:solidFill>
                <a:uFillTx/>
                <a:latin typeface="黑体" panose="02010609060101010101" charset="-122"/>
                <a:ea typeface="黑体" panose="02010609060101010101" charset="-122"/>
              </a:rPr>
              <a:t>总览、基础</a:t>
            </a:r>
            <a:r>
              <a:rPr lang="zh-CN" altLang="en-US" sz="2800" b="1" kern="0" spc="-80">
                <a:solidFill>
                  <a:schemeClr val="bg1"/>
                </a:solidFill>
                <a:uFillTx/>
                <a:latin typeface="黑体" panose="02010609060101010101" charset="-122"/>
                <a:ea typeface="黑体" panose="02010609060101010101" charset="-122"/>
              </a:rPr>
              <a:t>）</a:t>
            </a:r>
            <a:endParaRPr lang="zh-CN" altLang="en-US" sz="2800" b="1" kern="0" spc="-80">
              <a:solidFill>
                <a:schemeClr val="bg1"/>
              </a:solidFill>
              <a:uFillTx/>
              <a:latin typeface="黑体" panose="02010609060101010101" charset="-122"/>
              <a:ea typeface="黑体" panose="02010609060101010101" charset="-122"/>
            </a:endParaRPr>
          </a:p>
        </p:txBody>
      </p:sp>
      <p:sp>
        <p:nvSpPr>
          <p:cNvPr id="6" name="内容占位符 2" title=""/>
          <p:cNvSpPr>
            <a:spLocks noGrp="1"/>
          </p:cNvSpPr>
          <p:nvPr>
            <p:custDataLst>
              <p:tags r:id="rId6"/>
            </p:custDataLst>
          </p:nvPr>
        </p:nvSpPr>
        <p:spPr>
          <a:xfrm>
            <a:off x="1612265" y="2475865"/>
            <a:ext cx="3780155" cy="582930"/>
          </a:xfrm>
          <a:prstGeom prst="rect">
            <a:avLst/>
          </a:prstGeom>
          <a:solidFill>
            <a:schemeClr val="accent2"/>
          </a:solidFill>
          <a:ln w="9525">
            <a:noFill/>
            <a:miter lim="800000"/>
          </a:ln>
        </p:spPr>
        <p:txBody>
          <a:bodyPr vert="horz" wrap="square" lIns="91440" tIns="45720" rIns="91440" bIns="45720" numCol="1" anchor="t" anchorCtr="0" compatLnSpc="1"/>
          <a:lstStyle>
            <a:defPPr>
              <a:defRPr lang="zh-CN"/>
            </a:defPPr>
            <a:lvl1pPr marL="342900" indent="-342900" algn="l" defTabSz="914400" rtl="0" eaLnBrk="1" fontAlgn="base" latinLnBrk="0"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zh-CN" sz="3600" b="1">
                <a:solidFill>
                  <a:schemeClr val="bg1"/>
                </a:solidFill>
                <a:latin typeface="黑体" panose="02010609060101010101" charset="-122"/>
                <a:ea typeface="黑体" panose="02010609060101010101" charset="-122"/>
              </a:rPr>
              <a:t> </a:t>
            </a:r>
            <a:r>
              <a:rPr lang="zh-CN" altLang="en-US" sz="2800" b="1">
                <a:solidFill>
                  <a:schemeClr val="bg1"/>
                </a:solidFill>
                <a:latin typeface="黑体" panose="02010609060101010101" charset="-122"/>
                <a:ea typeface="黑体" panose="02010609060101010101" charset="-122"/>
              </a:rPr>
              <a:t>必修二《经济与社会》</a:t>
            </a:r>
            <a:endParaRPr lang="zh-CN" altLang="en-US" sz="2800" b="1">
              <a:solidFill>
                <a:schemeClr val="bg1"/>
              </a:solidFill>
              <a:latin typeface="黑体" panose="02010609060101010101" charset="-122"/>
              <a:ea typeface="黑体" panose="02010609060101010101" charset="-122"/>
            </a:endParaRPr>
          </a:p>
        </p:txBody>
      </p:sp>
      <p:sp>
        <p:nvSpPr>
          <p:cNvPr id="7" name="内容占位符 2" title=""/>
          <p:cNvSpPr>
            <a:spLocks noGrp="1"/>
          </p:cNvSpPr>
          <p:nvPr>
            <p:custDataLst>
              <p:tags r:id="rId7"/>
            </p:custDataLst>
          </p:nvPr>
        </p:nvSpPr>
        <p:spPr>
          <a:xfrm>
            <a:off x="1612265" y="3644900"/>
            <a:ext cx="3765550" cy="565785"/>
          </a:xfrm>
          <a:prstGeom prst="rect">
            <a:avLst/>
          </a:prstGeom>
          <a:solidFill>
            <a:schemeClr val="accent2"/>
          </a:solidFill>
          <a:ln w="9525">
            <a:noFill/>
            <a:miter lim="800000"/>
          </a:ln>
        </p:spPr>
        <p:txBody>
          <a:bodyPr vert="horz" wrap="square" lIns="91440" tIns="45720" rIns="91440" bIns="45720" numCol="1" anchor="t" anchorCtr="0" compatLnSpc="1"/>
          <a:lstStyle>
            <a:defPPr>
              <a:defRPr lang="zh-CN"/>
            </a:defPPr>
            <a:lvl1pPr marL="342900" indent="-342900" algn="l" defTabSz="914400" rtl="0" eaLnBrk="1" fontAlgn="base" latinLnBrk="0"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zh-CN" b="1">
                <a:solidFill>
                  <a:schemeClr val="bg1"/>
                </a:solidFill>
                <a:latin typeface="黑体" panose="02010609060101010101" charset="-122"/>
                <a:ea typeface="黑体" panose="02010609060101010101" charset="-122"/>
              </a:rPr>
              <a:t> </a:t>
            </a:r>
            <a:r>
              <a:rPr lang="zh-CN" altLang="en-US" sz="2800" b="1">
                <a:solidFill>
                  <a:schemeClr val="bg1"/>
                </a:solidFill>
                <a:latin typeface="黑体" panose="02010609060101010101" charset="-122"/>
                <a:ea typeface="黑体" panose="02010609060101010101" charset="-122"/>
              </a:rPr>
              <a:t>必修三《</a:t>
            </a:r>
            <a:r>
              <a:rPr lang="zh-CN" sz="2800" b="1">
                <a:solidFill>
                  <a:schemeClr val="bg1"/>
                </a:solidFill>
                <a:latin typeface="黑体" panose="02010609060101010101" charset="-122"/>
                <a:ea typeface="黑体" panose="02010609060101010101" charset="-122"/>
              </a:rPr>
              <a:t>政治与法治》</a:t>
            </a:r>
            <a:endParaRPr lang="zh-CN" sz="2800" b="1">
              <a:solidFill>
                <a:schemeClr val="bg1"/>
              </a:solidFill>
              <a:latin typeface="黑体" panose="02010609060101010101" charset="-122"/>
              <a:ea typeface="黑体" panose="02010609060101010101" charset="-122"/>
            </a:endParaRPr>
          </a:p>
        </p:txBody>
      </p:sp>
      <p:sp>
        <p:nvSpPr>
          <p:cNvPr id="8" name="内容占位符 2" title=""/>
          <p:cNvSpPr>
            <a:spLocks noGrp="1"/>
          </p:cNvSpPr>
          <p:nvPr>
            <p:custDataLst>
              <p:tags r:id="rId8"/>
            </p:custDataLst>
          </p:nvPr>
        </p:nvSpPr>
        <p:spPr>
          <a:xfrm>
            <a:off x="1566545" y="4610100"/>
            <a:ext cx="3832860" cy="565785"/>
          </a:xfrm>
          <a:prstGeom prst="rect">
            <a:avLst/>
          </a:prstGeom>
          <a:solidFill>
            <a:schemeClr val="accent2"/>
          </a:solidFill>
          <a:ln w="9525">
            <a:noFill/>
            <a:miter lim="800000"/>
          </a:ln>
        </p:spPr>
        <p:txBody>
          <a:bodyPr vert="horz" wrap="square" lIns="91440" tIns="45720" rIns="91440" bIns="45720" numCol="1" anchor="t" anchorCtr="0" compatLnSpc="1"/>
          <a:lstStyle>
            <a:defPPr>
              <a:defRPr lang="zh-CN"/>
            </a:defPPr>
            <a:lvl1pPr marL="342900" indent="-342900" algn="l" defTabSz="914400" rtl="0" eaLnBrk="1" fontAlgn="base" latinLnBrk="0"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sz="2800" b="1">
                <a:solidFill>
                  <a:schemeClr val="bg1"/>
                </a:solidFill>
                <a:latin typeface="黑体" panose="02010609060101010101" charset="-122"/>
                <a:ea typeface="黑体" panose="02010609060101010101" charset="-122"/>
              </a:rPr>
              <a:t>必修四《哲学与文化》</a:t>
            </a:r>
            <a:endParaRPr lang="zh-CN" sz="2800" b="1">
              <a:solidFill>
                <a:schemeClr val="bg1"/>
              </a:solidFill>
              <a:latin typeface="黑体" panose="02010609060101010101" charset="-122"/>
              <a:ea typeface="黑体" panose="02010609060101010101" charset="-122"/>
            </a:endParaRPr>
          </a:p>
        </p:txBody>
      </p:sp>
      <p:sp>
        <p:nvSpPr>
          <p:cNvPr id="9" name="圆角矩形 8" title=""/>
          <p:cNvSpPr/>
          <p:nvPr>
            <p:custDataLst>
              <p:tags r:id="rId9"/>
            </p:custDataLst>
          </p:nvPr>
        </p:nvSpPr>
        <p:spPr>
          <a:xfrm>
            <a:off x="1503680" y="2338070"/>
            <a:ext cx="3997325" cy="3049905"/>
          </a:xfrm>
          <a:prstGeom prst="roundRect">
            <a:avLst/>
          </a:prstGeom>
          <a:noFill/>
          <a:ln w="34925">
            <a:solidFill>
              <a:schemeClr val="tx1"/>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内容占位符 2" title=""/>
          <p:cNvSpPr>
            <a:spLocks noGrp="1"/>
          </p:cNvSpPr>
          <p:nvPr>
            <p:custDataLst>
              <p:tags r:id="rId10"/>
            </p:custDataLst>
          </p:nvPr>
        </p:nvSpPr>
        <p:spPr>
          <a:xfrm>
            <a:off x="6654800" y="2564765"/>
            <a:ext cx="5067935" cy="565785"/>
          </a:xfrm>
          <a:prstGeom prst="rect">
            <a:avLst/>
          </a:prstGeom>
          <a:solidFill>
            <a:schemeClr val="accent2"/>
          </a:solidFill>
          <a:ln w="9525">
            <a:solidFill>
              <a:srgbClr val="0070C0"/>
            </a:solidFill>
            <a:miter lim="800000"/>
          </a:ln>
        </p:spPr>
        <p:txBody>
          <a:bodyPr vert="horz" wrap="square" lIns="91440" tIns="45720" rIns="91440" bIns="45720" numCol="1" anchor="t" anchorCtr="0" compatLnSpc="1"/>
          <a:lstStyle>
            <a:defPPr>
              <a:defRPr lang="zh-CN"/>
            </a:defPPr>
            <a:lvl1pPr marL="342900" indent="-342900" algn="l" defTabSz="914400" rtl="0" eaLnBrk="1" fontAlgn="base" latinLnBrk="0"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zh-CN" sz="2800" b="1">
                <a:solidFill>
                  <a:schemeClr val="bg1"/>
                </a:solidFill>
                <a:latin typeface="黑体" panose="02010609060101010101" charset="-122"/>
                <a:ea typeface="黑体" panose="02010609060101010101" charset="-122"/>
              </a:rPr>
              <a:t> </a:t>
            </a:r>
            <a:r>
              <a:rPr lang="zh-CN" sz="2800" b="1">
                <a:solidFill>
                  <a:schemeClr val="bg1"/>
                </a:solidFill>
                <a:latin typeface="黑体" panose="02010609060101010101" charset="-122"/>
                <a:ea typeface="黑体" panose="02010609060101010101" charset="-122"/>
              </a:rPr>
              <a:t>选必一《当代国际政治与经济》</a:t>
            </a:r>
            <a:endParaRPr lang="zh-CN" sz="2800" b="1">
              <a:solidFill>
                <a:schemeClr val="bg1"/>
              </a:solidFill>
              <a:latin typeface="黑体" panose="02010609060101010101" charset="-122"/>
              <a:ea typeface="黑体" panose="02010609060101010101" charset="-122"/>
            </a:endParaRPr>
          </a:p>
        </p:txBody>
      </p:sp>
      <p:sp>
        <p:nvSpPr>
          <p:cNvPr id="14" name="内容占位符 2" title=""/>
          <p:cNvSpPr>
            <a:spLocks noGrp="1"/>
          </p:cNvSpPr>
          <p:nvPr>
            <p:custDataLst>
              <p:tags r:id="rId11"/>
            </p:custDataLst>
          </p:nvPr>
        </p:nvSpPr>
        <p:spPr>
          <a:xfrm>
            <a:off x="6599555" y="3702685"/>
            <a:ext cx="4878705" cy="565785"/>
          </a:xfrm>
          <a:prstGeom prst="rect">
            <a:avLst/>
          </a:prstGeom>
          <a:solidFill>
            <a:schemeClr val="accent2"/>
          </a:solidFill>
          <a:ln w="9525">
            <a:noFill/>
            <a:miter lim="800000"/>
          </a:ln>
        </p:spPr>
        <p:txBody>
          <a:bodyPr vert="horz" wrap="square" lIns="91440" tIns="45720" rIns="91440" bIns="45720" numCol="1" anchor="t" anchorCtr="0" compatLnSpc="1"/>
          <a:lstStyle>
            <a:defPPr>
              <a:defRPr lang="zh-CN"/>
            </a:defPPr>
            <a:lvl1pPr marL="342900" indent="-342900" algn="l" defTabSz="914400" rtl="0" eaLnBrk="1" fontAlgn="base" latinLnBrk="0"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zh-CN" sz="2800" b="1">
                <a:solidFill>
                  <a:schemeClr val="bg1"/>
                </a:solidFill>
                <a:latin typeface="黑体" panose="02010609060101010101" charset="-122"/>
                <a:ea typeface="黑体" panose="02010609060101010101" charset="-122"/>
              </a:rPr>
              <a:t>    </a:t>
            </a:r>
            <a:r>
              <a:rPr lang="zh-CN" altLang="en-US" sz="2800" b="1">
                <a:solidFill>
                  <a:schemeClr val="bg1"/>
                </a:solidFill>
                <a:latin typeface="黑体" panose="02010609060101010101" charset="-122"/>
                <a:ea typeface="黑体" panose="02010609060101010101" charset="-122"/>
              </a:rPr>
              <a:t>选必二《</a:t>
            </a:r>
            <a:r>
              <a:rPr lang="zh-CN" sz="2800" b="1">
                <a:solidFill>
                  <a:schemeClr val="bg1"/>
                </a:solidFill>
                <a:latin typeface="黑体" panose="02010609060101010101" charset="-122"/>
                <a:ea typeface="黑体" panose="02010609060101010101" charset="-122"/>
              </a:rPr>
              <a:t>法律与生活》</a:t>
            </a:r>
            <a:endParaRPr lang="zh-CN" sz="2800" b="1">
              <a:solidFill>
                <a:schemeClr val="bg1"/>
              </a:solidFill>
              <a:latin typeface="黑体" panose="02010609060101010101" charset="-122"/>
              <a:ea typeface="黑体" panose="02010609060101010101" charset="-122"/>
            </a:endParaRPr>
          </a:p>
        </p:txBody>
      </p:sp>
      <p:sp>
        <p:nvSpPr>
          <p:cNvPr id="15" name="内容占位符 2" title=""/>
          <p:cNvSpPr>
            <a:spLocks noGrp="1"/>
          </p:cNvSpPr>
          <p:nvPr>
            <p:custDataLst>
              <p:tags r:id="rId12"/>
            </p:custDataLst>
          </p:nvPr>
        </p:nvSpPr>
        <p:spPr>
          <a:xfrm>
            <a:off x="6590030" y="4608830"/>
            <a:ext cx="4922520" cy="565785"/>
          </a:xfrm>
          <a:prstGeom prst="rect">
            <a:avLst/>
          </a:prstGeom>
          <a:solidFill>
            <a:schemeClr val="accent2"/>
          </a:solidFill>
          <a:ln w="9525">
            <a:noFill/>
            <a:miter lim="800000"/>
          </a:ln>
        </p:spPr>
        <p:txBody>
          <a:bodyPr vert="horz" wrap="square" lIns="91440" tIns="45720" rIns="91440" bIns="45720" numCol="1" anchor="t" anchorCtr="0" compatLnSpc="1"/>
          <a:lstStyle>
            <a:defPPr>
              <a:defRPr lang="zh-CN"/>
            </a:defPPr>
            <a:lvl1pPr marL="342900" indent="-342900" algn="l" defTabSz="914400" rtl="0" eaLnBrk="1" fontAlgn="base" latinLnBrk="0"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defTabSz="914400" rtl="0" eaLnBrk="1" fontAlgn="base" latinLnBrk="0"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defTabSz="914400" rtl="0" eaLnBrk="1" fontAlgn="base" latinLnBrk="0"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1" fontAlgn="base" latinLnBrk="0"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zh-CN" b="1">
                <a:solidFill>
                  <a:schemeClr val="bg1"/>
                </a:solidFill>
                <a:latin typeface="黑体" panose="02010609060101010101" charset="-122"/>
                <a:ea typeface="黑体" panose="02010609060101010101" charset="-122"/>
              </a:rPr>
              <a:t>   </a:t>
            </a:r>
            <a:r>
              <a:rPr lang="zh-CN" altLang="en-US" sz="2800" b="1">
                <a:solidFill>
                  <a:schemeClr val="bg1"/>
                </a:solidFill>
                <a:latin typeface="黑体" panose="02010609060101010101" charset="-122"/>
                <a:ea typeface="黑体" panose="02010609060101010101" charset="-122"/>
              </a:rPr>
              <a:t>选必三《</a:t>
            </a:r>
            <a:r>
              <a:rPr lang="en-US" altLang="zh-CN" sz="2800" b="1">
                <a:solidFill>
                  <a:schemeClr val="bg1"/>
                </a:solidFill>
                <a:latin typeface="黑体" panose="02010609060101010101" charset="-122"/>
                <a:ea typeface="黑体" panose="02010609060101010101" charset="-122"/>
              </a:rPr>
              <a:t> </a:t>
            </a:r>
            <a:r>
              <a:rPr lang="zh-CN" sz="2800" b="1">
                <a:solidFill>
                  <a:schemeClr val="bg1"/>
                </a:solidFill>
                <a:latin typeface="黑体" panose="02010609060101010101" charset="-122"/>
                <a:ea typeface="黑体" panose="02010609060101010101" charset="-122"/>
              </a:rPr>
              <a:t>逻辑与思维》</a:t>
            </a:r>
            <a:endParaRPr lang="zh-CN" sz="2800" b="1">
              <a:solidFill>
                <a:schemeClr val="bg1"/>
              </a:solidFill>
              <a:latin typeface="黑体" panose="02010609060101010101" charset="-122"/>
              <a:ea typeface="黑体" panose="02010609060101010101" charset="-122"/>
            </a:endParaRPr>
          </a:p>
        </p:txBody>
      </p:sp>
      <p:cxnSp>
        <p:nvCxnSpPr>
          <p:cNvPr id="18" name="直接连接符 17" title=""/>
          <p:cNvCxnSpPr>
            <a:stCxn id="8" idx="3"/>
          </p:cNvCxnSpPr>
          <p:nvPr>
            <p:custDataLst>
              <p:tags r:id="rId13"/>
            </p:custDataLst>
          </p:nvPr>
        </p:nvCxnSpPr>
        <p:spPr>
          <a:xfrm>
            <a:off x="5399405" y="4893310"/>
            <a:ext cx="1207135" cy="444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直接连接符 18" title=""/>
          <p:cNvCxnSpPr/>
          <p:nvPr>
            <p:custDataLst>
              <p:tags r:id="rId14"/>
            </p:custDataLst>
          </p:nvPr>
        </p:nvCxnSpPr>
        <p:spPr>
          <a:xfrm>
            <a:off x="5374005" y="4067175"/>
            <a:ext cx="1223645"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直接连接符 19" title=""/>
          <p:cNvCxnSpPr>
            <a:stCxn id="6" idx="3"/>
          </p:cNvCxnSpPr>
          <p:nvPr>
            <p:custDataLst>
              <p:tags r:id="rId15"/>
            </p:custDataLst>
          </p:nvPr>
        </p:nvCxnSpPr>
        <p:spPr>
          <a:xfrm>
            <a:off x="5392420" y="2767330"/>
            <a:ext cx="1277620" cy="444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直接连接符 20" title=""/>
          <p:cNvCxnSpPr>
            <a:stCxn id="7" idx="3"/>
            <a:endCxn id="13" idx="1"/>
          </p:cNvCxnSpPr>
          <p:nvPr>
            <p:custDataLst>
              <p:tags r:id="rId16"/>
            </p:custDataLst>
          </p:nvPr>
        </p:nvCxnSpPr>
        <p:spPr>
          <a:xfrm flipV="1">
            <a:off x="5377815" y="2847975"/>
            <a:ext cx="1276985" cy="1080135"/>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圆角矩形 21" title=""/>
          <p:cNvSpPr/>
          <p:nvPr>
            <p:custDataLst>
              <p:tags r:id="rId17"/>
            </p:custDataLst>
          </p:nvPr>
        </p:nvSpPr>
        <p:spPr>
          <a:xfrm>
            <a:off x="6464935" y="2338705"/>
            <a:ext cx="5388610" cy="3002915"/>
          </a:xfrm>
          <a:prstGeom prst="roundRect">
            <a:avLst/>
          </a:prstGeom>
          <a:noFill/>
          <a:ln w="31750">
            <a:solidFill>
              <a:schemeClr val="tx1"/>
            </a:solidFill>
            <a:prstDash val="dash"/>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5" name="左大括号 24" title=""/>
          <p:cNvSpPr/>
          <p:nvPr>
            <p:custDataLst>
              <p:tags r:id="rId18"/>
            </p:custDataLst>
          </p:nvPr>
        </p:nvSpPr>
        <p:spPr>
          <a:xfrm>
            <a:off x="1125220" y="1247775"/>
            <a:ext cx="378460" cy="3768090"/>
          </a:xfrm>
          <a:prstGeom prst="leftBrace">
            <a:avLst>
              <a:gd name="adj1" fmla="val 8333"/>
              <a:gd name="adj2" fmla="val 50337"/>
            </a:avLst>
          </a:prstGeom>
          <a:ln w="53975" cmpd="sng">
            <a:solidFill>
              <a:srgbClr val="FF0000"/>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26" name="文本框 25" title=""/>
          <p:cNvSpPr txBox="1"/>
          <p:nvPr>
            <p:custDataLst>
              <p:tags r:id="rId19"/>
            </p:custDataLst>
          </p:nvPr>
        </p:nvSpPr>
        <p:spPr>
          <a:xfrm>
            <a:off x="260985" y="764540"/>
            <a:ext cx="921385" cy="4955540"/>
          </a:xfrm>
          <a:prstGeom prst="rect">
            <a:avLst/>
          </a:prstGeom>
          <a:solidFill>
            <a:srgbClr val="00B0F0"/>
          </a:solidFill>
          <a:ln>
            <a:solidFill>
              <a:srgbClr val="250FF7"/>
            </a:solidFill>
          </a:ln>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黑体" panose="02010609060101010101" charset="-122"/>
                <a:ea typeface="黑体" panose="02010609060101010101" charset="-122"/>
                <a:cs typeface="黑体" panose="02010609060101010101" charset="-122"/>
              </a:rPr>
              <a:t>以</a:t>
            </a:r>
            <a:r>
              <a:rPr lang="zh-CN" altLang="en-US" sz="2400" b="1">
                <a:solidFill>
                  <a:srgbClr val="FFFF00"/>
                </a:solidFill>
                <a:latin typeface="黑体" panose="02010609060101010101" charset="-122"/>
                <a:ea typeface="黑体" panose="02010609060101010101" charset="-122"/>
                <a:cs typeface="黑体" panose="02010609060101010101" charset="-122"/>
              </a:rPr>
              <a:t>发展中国特色社会主义</a:t>
            </a:r>
            <a:r>
              <a:rPr lang="zh-CN" altLang="en-US" sz="2400" b="1">
                <a:solidFill>
                  <a:schemeClr val="bg1"/>
                </a:solidFill>
                <a:latin typeface="黑体" panose="02010609060101010101" charset="-122"/>
                <a:ea typeface="黑体" panose="02010609060101010101" charset="-122"/>
                <a:cs typeface="黑体" panose="02010609060101010101" charset="-122"/>
              </a:rPr>
              <a:t>为</a:t>
            </a:r>
            <a:r>
              <a:rPr lang="zh-CN" altLang="en-US" sz="2400" b="1">
                <a:solidFill>
                  <a:srgbClr val="FF0000"/>
                </a:solidFill>
                <a:latin typeface="黑体" panose="02010609060101010101" charset="-122"/>
                <a:ea typeface="黑体" panose="02010609060101010101" charset="-122"/>
                <a:cs typeface="黑体" panose="02010609060101010101" charset="-122"/>
              </a:rPr>
              <a:t>主线</a:t>
            </a:r>
            <a:r>
              <a:rPr lang="zh-CN" altLang="en-US" sz="2400" b="1">
                <a:solidFill>
                  <a:schemeClr val="bg1"/>
                </a:solidFill>
                <a:latin typeface="黑体" panose="02010609060101010101" charset="-122"/>
                <a:ea typeface="黑体" panose="02010609060101010101" charset="-122"/>
                <a:cs typeface="黑体" panose="02010609060101010101" charset="-122"/>
              </a:rPr>
              <a:t>设计</a:t>
            </a:r>
            <a:r>
              <a:rPr lang="zh-CN" altLang="en-US" sz="2400" b="1">
                <a:solidFill>
                  <a:schemeClr val="bg1"/>
                </a:solidFill>
                <a:latin typeface="黑体" panose="02010609060101010101" charset="-122"/>
                <a:ea typeface="黑体" panose="02010609060101010101" charset="-122"/>
                <a:cs typeface="黑体" panose="02010609060101010101" charset="-122"/>
                <a:sym typeface="+mn-ea"/>
              </a:rPr>
              <a:t>必修课程的整体框架（四个模块）</a:t>
            </a:r>
            <a:endParaRPr lang="zh-CN" altLang="en-US" sz="2400" b="1">
              <a:solidFill>
                <a:schemeClr val="bg1"/>
              </a:solidFill>
              <a:latin typeface="黑体" panose="02010609060101010101" charset="-122"/>
              <a:ea typeface="黑体" panose="02010609060101010101" charset="-122"/>
              <a:cs typeface="黑体" panose="02010609060101010101" charset="-122"/>
            </a:endParaRPr>
          </a:p>
        </p:txBody>
      </p:sp>
      <p:sp>
        <p:nvSpPr>
          <p:cNvPr id="27" name="文本框 26" title=""/>
          <p:cNvSpPr txBox="1"/>
          <p:nvPr>
            <p:custDataLst>
              <p:tags r:id="rId20"/>
            </p:custDataLst>
          </p:nvPr>
        </p:nvSpPr>
        <p:spPr>
          <a:xfrm>
            <a:off x="8924925" y="908685"/>
            <a:ext cx="3268345" cy="706755"/>
          </a:xfrm>
          <a:prstGeom prst="rect">
            <a:avLst/>
          </a:prstGeom>
          <a:solidFill>
            <a:srgbClr val="00B0F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zh-CN" altLang="en-US" sz="2000" b="1">
                <a:solidFill>
                  <a:schemeClr val="bg1"/>
                </a:solidFill>
                <a:latin typeface="黑体" panose="02010609060101010101" charset="-122"/>
                <a:ea typeface="黑体" panose="02010609060101010101" charset="-122"/>
                <a:sym typeface="+mn-ea"/>
              </a:rPr>
              <a:t>依循历史进程，讲述</a:t>
            </a:r>
            <a:r>
              <a:rPr lang="zh-CN" altLang="en-US" sz="2000" b="1">
                <a:solidFill>
                  <a:srgbClr val="FFFF00"/>
                </a:solidFill>
                <a:latin typeface="黑体" panose="02010609060101010101" charset="-122"/>
                <a:ea typeface="黑体" panose="02010609060101010101" charset="-122"/>
                <a:sym typeface="+mn-ea"/>
              </a:rPr>
              <a:t>为何开创和发展中国特色社会主义</a:t>
            </a:r>
            <a:r>
              <a:rPr lang="zh-CN" altLang="en-US" sz="2000" b="1">
                <a:solidFill>
                  <a:schemeClr val="bg1"/>
                </a:solidFill>
                <a:latin typeface="黑体" panose="02010609060101010101" charset="-122"/>
                <a:ea typeface="黑体" panose="02010609060101010101" charset="-122"/>
                <a:sym typeface="+mn-ea"/>
              </a:rPr>
              <a:t>。</a:t>
            </a:r>
            <a:endParaRPr lang="zh-CN" altLang="en-US" sz="2000" b="1">
              <a:solidFill>
                <a:schemeClr val="bg1"/>
              </a:solidFill>
              <a:latin typeface="黑体" panose="02010609060101010101" charset="-122"/>
              <a:ea typeface="黑体" panose="02010609060101010101" charset="-122"/>
              <a:sym typeface="+mn-ea"/>
            </a:endParaRPr>
          </a:p>
        </p:txBody>
      </p:sp>
      <p:sp>
        <p:nvSpPr>
          <p:cNvPr id="100" name="文本框 99" title=""/>
          <p:cNvSpPr txBox="1"/>
          <p:nvPr>
            <p:custDataLst>
              <p:tags r:id="rId21"/>
            </p:custDataLst>
          </p:nvPr>
        </p:nvSpPr>
        <p:spPr>
          <a:xfrm>
            <a:off x="6597650" y="5715635"/>
            <a:ext cx="4737100" cy="706755"/>
          </a:xfrm>
          <a:prstGeom prst="rect">
            <a:avLst/>
          </a:prstGeom>
          <a:solidFill>
            <a:srgbClr val="00B0F0"/>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r>
              <a:rPr lang="zh-CN" sz="2000" b="1">
                <a:solidFill>
                  <a:schemeClr val="bg1"/>
                </a:solidFill>
                <a:latin typeface="黑体" panose="02010609060101010101" charset="-122"/>
                <a:ea typeface="黑体" panose="02010609060101010101" charset="-122"/>
                <a:cs typeface="黑体" panose="02010609060101010101" charset="-122"/>
              </a:rPr>
              <a:t>选择性必修课程是</a:t>
            </a:r>
            <a:r>
              <a:rPr lang="zh-CN" sz="2000" b="1">
                <a:solidFill>
                  <a:srgbClr val="FFFF00"/>
                </a:solidFill>
                <a:latin typeface="黑体" panose="02010609060101010101" charset="-122"/>
                <a:ea typeface="黑体" panose="02010609060101010101" charset="-122"/>
                <a:cs typeface="黑体" panose="02010609060101010101" charset="-122"/>
              </a:rPr>
              <a:t>必修课程的延展</a:t>
            </a:r>
            <a:r>
              <a:rPr lang="zh-CN" sz="2000" b="1">
                <a:solidFill>
                  <a:schemeClr val="bg1"/>
                </a:solidFill>
                <a:latin typeface="黑体" panose="02010609060101010101" charset="-122"/>
                <a:ea typeface="黑体" panose="02010609060101010101" charset="-122"/>
                <a:cs typeface="黑体" panose="02010609060101010101" charset="-122"/>
              </a:rPr>
              <a:t>，与必修课程的实施</a:t>
            </a:r>
            <a:r>
              <a:rPr lang="zh-CN" sz="2000" b="1">
                <a:solidFill>
                  <a:srgbClr val="FFFF00"/>
                </a:solidFill>
                <a:latin typeface="黑体" panose="02010609060101010101" charset="-122"/>
                <a:ea typeface="黑体" panose="02010609060101010101" charset="-122"/>
                <a:cs typeface="黑体" panose="02010609060101010101" charset="-122"/>
              </a:rPr>
              <a:t>相互配合、相互补充</a:t>
            </a:r>
            <a:r>
              <a:rPr lang="zh-CN" sz="2000" b="1">
                <a:solidFill>
                  <a:schemeClr val="bg1"/>
                </a:solidFill>
                <a:latin typeface="黑体" panose="02010609060101010101" charset="-122"/>
                <a:ea typeface="黑体" panose="02010609060101010101" charset="-122"/>
                <a:cs typeface="黑体" panose="02010609060101010101" charset="-122"/>
              </a:rPr>
              <a:t>。</a:t>
            </a:r>
            <a:endParaRPr lang="zh-CN" altLang="en-US" sz="2000" b="1">
              <a:solidFill>
                <a:schemeClr val="bg1"/>
              </a:solidFill>
              <a:latin typeface="黑体" panose="02010609060101010101" charset="-122"/>
              <a:ea typeface="黑体" panose="02010609060101010101" charset="-122"/>
              <a:cs typeface="黑体" panose="02010609060101010101" charset="-122"/>
            </a:endParaRPr>
          </a:p>
        </p:txBody>
      </p:sp>
      <p:sp>
        <p:nvSpPr>
          <p:cNvPr id="28" name="下箭头 27" title=""/>
          <p:cNvSpPr/>
          <p:nvPr>
            <p:custDataLst>
              <p:tags r:id="rId22"/>
            </p:custDataLst>
          </p:nvPr>
        </p:nvSpPr>
        <p:spPr>
          <a:xfrm>
            <a:off x="8786495" y="5306060"/>
            <a:ext cx="504190" cy="409575"/>
          </a:xfrm>
          <a:prstGeom prst="downArrow">
            <a:avLst>
              <a:gd name="adj1" fmla="val 42065"/>
              <a:gd name="adj2" fmla="val 500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9" name="下箭头 28" title=""/>
          <p:cNvSpPr/>
          <p:nvPr>
            <p:custDataLst>
              <p:tags r:id="rId23"/>
            </p:custDataLst>
          </p:nvPr>
        </p:nvSpPr>
        <p:spPr>
          <a:xfrm rot="16200000">
            <a:off x="8486775" y="926465"/>
            <a:ext cx="434340" cy="467995"/>
          </a:xfrm>
          <a:prstGeom prst="downArrow">
            <a:avLst>
              <a:gd name="adj1" fmla="val 42065"/>
              <a:gd name="adj2" fmla="val 500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0" name="文本框 29" title=""/>
          <p:cNvSpPr txBox="1"/>
          <p:nvPr>
            <p:custDataLst>
              <p:tags r:id="rId24"/>
            </p:custDataLst>
          </p:nvPr>
        </p:nvSpPr>
        <p:spPr>
          <a:xfrm>
            <a:off x="1373505" y="5718810"/>
            <a:ext cx="4534535" cy="706755"/>
          </a:xfrm>
          <a:prstGeom prst="rect">
            <a:avLst/>
          </a:prstGeom>
          <a:solidFill>
            <a:srgbClr val="00B0F0"/>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r>
              <a:rPr lang="zh-CN" altLang="en-US" sz="2000" b="1">
                <a:solidFill>
                  <a:srgbClr val="FFFF00"/>
                </a:solidFill>
                <a:latin typeface="黑体" panose="02010609060101010101" charset="-122"/>
                <a:ea typeface="黑体" panose="02010609060101010101" charset="-122"/>
                <a:cs typeface="黑体" panose="02010609060101010101" charset="-122"/>
                <a:sym typeface="+mn-ea"/>
              </a:rPr>
              <a:t>必修二三四</a:t>
            </a:r>
            <a:r>
              <a:rPr lang="zh-CN" altLang="en-US" sz="2000" b="1">
                <a:solidFill>
                  <a:schemeClr val="bg1"/>
                </a:solidFill>
                <a:latin typeface="黑体" panose="02010609060101010101" charset="-122"/>
                <a:ea typeface="黑体" panose="02010609060101010101" charset="-122"/>
                <a:cs typeface="黑体" panose="02010609060101010101" charset="-122"/>
                <a:sym typeface="+mn-ea"/>
              </a:rPr>
              <a:t>依托</a:t>
            </a:r>
            <a:r>
              <a:rPr lang="zh-CN" altLang="en-US" sz="2000" b="1">
                <a:solidFill>
                  <a:srgbClr val="FFFF00"/>
                </a:solidFill>
                <a:latin typeface="黑体" panose="02010609060101010101" charset="-122"/>
                <a:ea typeface="黑体" panose="02010609060101010101" charset="-122"/>
                <a:cs typeface="黑体" panose="02010609060101010101" charset="-122"/>
                <a:sym typeface="+mn-ea"/>
              </a:rPr>
              <a:t>必修一</a:t>
            </a:r>
            <a:r>
              <a:rPr lang="zh-CN" altLang="en-US" sz="2000" b="1">
                <a:solidFill>
                  <a:schemeClr val="bg1"/>
                </a:solidFill>
                <a:latin typeface="黑体" panose="02010609060101010101" charset="-122"/>
                <a:ea typeface="黑体" panose="02010609060101010101" charset="-122"/>
                <a:cs typeface="黑体" panose="02010609060101010101" charset="-122"/>
                <a:sym typeface="+mn-ea"/>
              </a:rPr>
              <a:t>的基本原理，讲述</a:t>
            </a:r>
            <a:r>
              <a:rPr lang="zh-CN" altLang="en-US" sz="2000" b="1">
                <a:solidFill>
                  <a:srgbClr val="FFFF00"/>
                </a:solidFill>
                <a:latin typeface="黑体" panose="02010609060101010101" charset="-122"/>
                <a:ea typeface="黑体" panose="02010609060101010101" charset="-122"/>
                <a:cs typeface="黑体" panose="02010609060101010101" charset="-122"/>
                <a:sym typeface="+mn-ea"/>
              </a:rPr>
              <a:t>如何坚持和发展中国特色社会主义</a:t>
            </a:r>
            <a:r>
              <a:rPr lang="zh-CN" altLang="en-US" sz="2000" b="1">
                <a:solidFill>
                  <a:schemeClr val="bg1"/>
                </a:solidFill>
                <a:latin typeface="黑体" panose="02010609060101010101" charset="-122"/>
                <a:ea typeface="黑体" panose="02010609060101010101" charset="-122"/>
                <a:cs typeface="黑体" panose="02010609060101010101" charset="-122"/>
                <a:sym typeface="+mn-ea"/>
              </a:rPr>
              <a:t>。</a:t>
            </a:r>
            <a:endParaRPr lang="zh-CN" altLang="en-US" sz="2000" b="1">
              <a:solidFill>
                <a:schemeClr val="bg1"/>
              </a:solidFill>
              <a:latin typeface="黑体" panose="02010609060101010101" charset="-122"/>
              <a:ea typeface="黑体" panose="02010609060101010101" charset="-122"/>
              <a:cs typeface="黑体" panose="02010609060101010101" charset="-122"/>
            </a:endParaRPr>
          </a:p>
        </p:txBody>
      </p:sp>
      <p:sp>
        <p:nvSpPr>
          <p:cNvPr id="31" name="下箭头 30" title=""/>
          <p:cNvSpPr/>
          <p:nvPr>
            <p:custDataLst>
              <p:tags r:id="rId25"/>
            </p:custDataLst>
          </p:nvPr>
        </p:nvSpPr>
        <p:spPr>
          <a:xfrm>
            <a:off x="3141345" y="5373370"/>
            <a:ext cx="504190" cy="410210"/>
          </a:xfrm>
          <a:prstGeom prst="downArrow">
            <a:avLst>
              <a:gd name="adj1" fmla="val 42065"/>
              <a:gd name="adj2" fmla="val 500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2" name="文本框 31" title="">
            <a:hlinkClick action="ppaction://noaction"/>
          </p:cNvPr>
          <p:cNvSpPr txBox="1"/>
          <p:nvPr>
            <p:custDataLst>
              <p:tags r:id="rId26"/>
            </p:custDataLst>
          </p:nvPr>
        </p:nvSpPr>
        <p:spPr>
          <a:xfrm>
            <a:off x="5445760" y="2372995"/>
            <a:ext cx="949325" cy="30670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a:solidFill>
                  <a:srgbClr val="0C11F2"/>
                </a:solidFill>
                <a:latin typeface="黑体" panose="02010609060101010101" charset="-122"/>
                <a:ea typeface="黑体" panose="02010609060101010101" charset="-122"/>
              </a:rPr>
              <a:t>模块融合</a:t>
            </a:r>
            <a:endParaRPr lang="zh-CN" altLang="en-US" sz="1400" b="1">
              <a:solidFill>
                <a:srgbClr val="0C11F2"/>
              </a:solidFill>
              <a:latin typeface="黑体" panose="02010609060101010101" charset="-122"/>
              <a:ea typeface="黑体" panose="02010609060101010101" charset="-122"/>
            </a:endParaRPr>
          </a:p>
        </p:txBody>
      </p:sp>
      <p:sp>
        <p:nvSpPr>
          <p:cNvPr id="33" name="文本框 32" title=""/>
          <p:cNvSpPr txBox="1"/>
          <p:nvPr>
            <p:custDataLst>
              <p:tags r:id="rId27"/>
            </p:custDataLst>
          </p:nvPr>
        </p:nvSpPr>
        <p:spPr>
          <a:xfrm>
            <a:off x="5472430" y="3716655"/>
            <a:ext cx="949325" cy="30670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a:solidFill>
                  <a:srgbClr val="0C11F2"/>
                </a:solidFill>
                <a:latin typeface="黑体" panose="02010609060101010101" charset="-122"/>
                <a:ea typeface="黑体" panose="02010609060101010101" charset="-122"/>
              </a:rPr>
              <a:t>模块融合</a:t>
            </a:r>
            <a:endParaRPr lang="zh-CN" altLang="en-US" sz="1400" b="1">
              <a:solidFill>
                <a:srgbClr val="0C11F2"/>
              </a:solidFill>
              <a:latin typeface="黑体" panose="02010609060101010101" charset="-122"/>
              <a:ea typeface="黑体" panose="02010609060101010101" charset="-122"/>
            </a:endParaRPr>
          </a:p>
        </p:txBody>
      </p:sp>
      <p:sp>
        <p:nvSpPr>
          <p:cNvPr id="10" name="文本框 9" title="">
            <a:hlinkClick action="ppaction://noaction"/>
          </p:cNvPr>
          <p:cNvSpPr txBox="1"/>
          <p:nvPr>
            <p:custDataLst>
              <p:tags r:id="rId28"/>
            </p:custDataLst>
          </p:nvPr>
        </p:nvSpPr>
        <p:spPr>
          <a:xfrm>
            <a:off x="2421255" y="1743710"/>
            <a:ext cx="1562100" cy="30670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a:solidFill>
                  <a:srgbClr val="0C11F2"/>
                </a:solidFill>
                <a:latin typeface="黑体" panose="02010609060101010101" charset="-122"/>
                <a:ea typeface="黑体" panose="02010609060101010101" charset="-122"/>
              </a:rPr>
              <a:t>  </a:t>
            </a:r>
            <a:r>
              <a:rPr lang="zh-CN" altLang="en-US" sz="1400" b="1">
                <a:solidFill>
                  <a:srgbClr val="0C11F2"/>
                </a:solidFill>
                <a:latin typeface="黑体" panose="02010609060101010101" charset="-122"/>
                <a:ea typeface="黑体" panose="02010609060101010101" charset="-122"/>
              </a:rPr>
              <a:t>模块</a:t>
            </a:r>
            <a:r>
              <a:rPr lang="en-US" altLang="zh-CN" sz="1400" b="1">
                <a:solidFill>
                  <a:srgbClr val="0C11F2"/>
                </a:solidFill>
                <a:latin typeface="黑体" panose="02010609060101010101" charset="-122"/>
                <a:ea typeface="黑体" panose="02010609060101010101" charset="-122"/>
              </a:rPr>
              <a:t>     </a:t>
            </a:r>
            <a:r>
              <a:rPr lang="zh-CN" altLang="en-US" sz="1400" b="1">
                <a:solidFill>
                  <a:srgbClr val="0C11F2"/>
                </a:solidFill>
                <a:latin typeface="黑体" panose="02010609060101010101" charset="-122"/>
                <a:ea typeface="黑体" panose="02010609060101010101" charset="-122"/>
              </a:rPr>
              <a:t>融合</a:t>
            </a:r>
            <a:endParaRPr lang="zh-CN" altLang="en-US" sz="1400" b="1">
              <a:solidFill>
                <a:srgbClr val="0C11F2"/>
              </a:solidFill>
              <a:latin typeface="黑体" panose="02010609060101010101" charset="-122"/>
              <a:ea typeface="黑体" panose="02010609060101010101" charset="-122"/>
            </a:endParaRPr>
          </a:p>
        </p:txBody>
      </p:sp>
      <p:sp>
        <p:nvSpPr>
          <p:cNvPr id="34" name="文本框 33" title=""/>
          <p:cNvSpPr txBox="1"/>
          <p:nvPr>
            <p:custDataLst>
              <p:tags r:id="rId29"/>
            </p:custDataLst>
          </p:nvPr>
        </p:nvSpPr>
        <p:spPr>
          <a:xfrm>
            <a:off x="5461635" y="4509135"/>
            <a:ext cx="1066165" cy="33718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rgbClr val="0C11F2"/>
                </a:solidFill>
                <a:latin typeface="黑体" panose="02010609060101010101" charset="-122"/>
                <a:ea typeface="黑体" panose="02010609060101010101" charset="-122"/>
              </a:rPr>
              <a:t>模块融合</a:t>
            </a:r>
            <a:endParaRPr lang="zh-CN" altLang="en-US" sz="1600" b="1">
              <a:solidFill>
                <a:srgbClr val="0C11F2"/>
              </a:solidFill>
              <a:latin typeface="黑体" panose="02010609060101010101" charset="-122"/>
              <a:ea typeface="黑体" panose="02010609060101010101" charset="-122"/>
            </a:endParaRPr>
          </a:p>
        </p:txBody>
      </p:sp>
      <p:sp>
        <p:nvSpPr>
          <p:cNvPr id="35" name="文本框 34" title=""/>
          <p:cNvSpPr txBox="1"/>
          <p:nvPr>
            <p:custDataLst>
              <p:tags r:id="rId30"/>
            </p:custDataLst>
          </p:nvPr>
        </p:nvSpPr>
        <p:spPr>
          <a:xfrm rot="19080000">
            <a:off x="5370830" y="3044825"/>
            <a:ext cx="969010" cy="30670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b="1">
                <a:solidFill>
                  <a:srgbClr val="0C11F2"/>
                </a:solidFill>
                <a:latin typeface="黑体" panose="02010609060101010101" charset="-122"/>
                <a:ea typeface="黑体" panose="02010609060101010101" charset="-122"/>
              </a:rPr>
              <a:t>模块融合</a:t>
            </a:r>
            <a:endParaRPr lang="zh-CN" altLang="en-US" sz="1400" b="1">
              <a:solidFill>
                <a:srgbClr val="0C11F2"/>
              </a:solidFill>
              <a:latin typeface="黑体" panose="02010609060101010101" charset="-122"/>
              <a:ea typeface="黑体" panose="02010609060101010101" charset="-122"/>
            </a:endParaRPr>
          </a:p>
        </p:txBody>
      </p:sp>
      <p:sp>
        <p:nvSpPr>
          <p:cNvPr id="4" name="下箭头 3" title=""/>
          <p:cNvSpPr/>
          <p:nvPr>
            <p:custDataLst>
              <p:tags r:id="rId31"/>
            </p:custDataLst>
          </p:nvPr>
        </p:nvSpPr>
        <p:spPr>
          <a:xfrm>
            <a:off x="3069590" y="1636395"/>
            <a:ext cx="445770" cy="662940"/>
          </a:xfrm>
          <a:prstGeom prst="downArrow">
            <a:avLst>
              <a:gd name="adj1" fmla="val 42065"/>
              <a:gd name="adj2" fmla="val 50000"/>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文本框 10" title="">
            <a:hlinkClick action="ppaction://noaction"/>
          </p:cNvPr>
          <p:cNvSpPr txBox="1"/>
          <p:nvPr>
            <p:custDataLst>
              <p:tags r:id="rId32"/>
            </p:custDataLst>
          </p:nvPr>
        </p:nvSpPr>
        <p:spPr>
          <a:xfrm>
            <a:off x="6885940" y="1743710"/>
            <a:ext cx="1548130" cy="30670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b="1">
                <a:solidFill>
                  <a:srgbClr val="0C11F2"/>
                </a:solidFill>
                <a:latin typeface="黑体" panose="02010609060101010101" charset="-122"/>
                <a:ea typeface="黑体" panose="02010609060101010101" charset="-122"/>
              </a:rPr>
              <a:t>  </a:t>
            </a:r>
            <a:r>
              <a:rPr lang="zh-CN" altLang="en-US" sz="1400" b="1">
                <a:solidFill>
                  <a:srgbClr val="0C11F2"/>
                </a:solidFill>
                <a:latin typeface="黑体" panose="02010609060101010101" charset="-122"/>
                <a:ea typeface="黑体" panose="02010609060101010101" charset="-122"/>
              </a:rPr>
              <a:t>模块</a:t>
            </a:r>
            <a:r>
              <a:rPr lang="en-US" altLang="zh-CN" sz="1400" b="1">
                <a:solidFill>
                  <a:srgbClr val="0C11F2"/>
                </a:solidFill>
                <a:latin typeface="黑体" panose="02010609060101010101" charset="-122"/>
                <a:ea typeface="黑体" panose="02010609060101010101" charset="-122"/>
              </a:rPr>
              <a:t>     </a:t>
            </a:r>
            <a:r>
              <a:rPr lang="zh-CN" altLang="en-US" sz="1400" b="1">
                <a:solidFill>
                  <a:srgbClr val="0C11F2"/>
                </a:solidFill>
                <a:latin typeface="黑体" panose="02010609060101010101" charset="-122"/>
                <a:ea typeface="黑体" panose="02010609060101010101" charset="-122"/>
              </a:rPr>
              <a:t>融合</a:t>
            </a:r>
            <a:endParaRPr lang="zh-CN" altLang="en-US" sz="1400" b="1">
              <a:solidFill>
                <a:srgbClr val="0C11F2"/>
              </a:solidFill>
              <a:latin typeface="黑体" panose="02010609060101010101" charset="-122"/>
              <a:ea typeface="黑体" panose="02010609060101010101" charset="-122"/>
            </a:endParaRPr>
          </a:p>
        </p:txBody>
      </p:sp>
      <p:sp>
        <p:nvSpPr>
          <p:cNvPr id="12" name="下箭头 11" title=""/>
          <p:cNvSpPr/>
          <p:nvPr>
            <p:custDataLst>
              <p:tags r:id="rId33"/>
            </p:custDataLst>
          </p:nvPr>
        </p:nvSpPr>
        <p:spPr>
          <a:xfrm>
            <a:off x="7534275" y="1644015"/>
            <a:ext cx="403225" cy="659765"/>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title=""/>
          <p:cNvSpPr txBox="1"/>
          <p:nvPr>
            <p:custDataLst>
              <p:tags r:id="rId34"/>
            </p:custDataLst>
          </p:nvPr>
        </p:nvSpPr>
        <p:spPr>
          <a:xfrm>
            <a:off x="7863205" y="3129915"/>
            <a:ext cx="3270885"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（国际视野、公共参与）</a:t>
            </a:r>
            <a:endPar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endParaRPr>
          </a:p>
        </p:txBody>
      </p:sp>
      <p:sp>
        <p:nvSpPr>
          <p:cNvPr id="16" name="文本框 15" title=""/>
          <p:cNvSpPr txBox="1"/>
          <p:nvPr>
            <p:custDataLst>
              <p:tags r:id="rId35"/>
            </p:custDataLst>
          </p:nvPr>
        </p:nvSpPr>
        <p:spPr>
          <a:xfrm>
            <a:off x="8670925" y="4181475"/>
            <a:ext cx="165481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a:t>
            </a:r>
            <a:r>
              <a:rPr lang="zh-CN" altLang="en-US"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法治意识</a:t>
            </a:r>
            <a:r>
              <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a:t>
            </a:r>
            <a:endPar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endParaRPr>
          </a:p>
        </p:txBody>
      </p:sp>
      <p:sp>
        <p:nvSpPr>
          <p:cNvPr id="17" name="文本框 16" title=""/>
          <p:cNvSpPr txBox="1"/>
          <p:nvPr>
            <p:custDataLst>
              <p:tags r:id="rId36"/>
            </p:custDataLst>
          </p:nvPr>
        </p:nvSpPr>
        <p:spPr>
          <a:xfrm>
            <a:off x="9182735" y="5144770"/>
            <a:ext cx="184785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a:t>
            </a:r>
            <a:r>
              <a:rPr lang="zh-CN"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科学精神</a:t>
            </a:r>
            <a:r>
              <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rPr>
              <a:t>）</a:t>
            </a:r>
            <a:endParaRPr lang="en-US" altLang="zh-CN" sz="2000" b="1" kern="100">
              <a:solidFill>
                <a:srgbClr val="FF0000"/>
              </a:solidFill>
              <a:latin typeface="微软雅黑" panose="020b0503020204020204" charset="-122"/>
              <a:ea typeface="微软雅黑" panose="020b0503020204020204" charset="-122"/>
              <a:cs typeface="Times New Roman" panose="02020603050405020304" charset="0"/>
              <a:sym typeface="Times New Roman" panose="02020603050405020304"/>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title=""/>
          <p:cNvSpPr txBox="1"/>
          <p:nvPr>
            <p:custDataLst>
              <p:tags r:id="rId4"/>
            </p:custDataLst>
          </p:nvPr>
        </p:nvSpPr>
        <p:spPr>
          <a:xfrm>
            <a:off x="390525" y="395605"/>
            <a:ext cx="5229860" cy="6462395"/>
          </a:xfrm>
          <a:prstGeom prst="rect">
            <a:avLst/>
          </a:prstGeom>
          <a:solidFill>
            <a:schemeClr val="accent1">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zh-CN" altLang="en-US" b="1">
                <a:solidFill>
                  <a:srgbClr val="FF0000"/>
                </a:solidFill>
                <a:latin typeface="微软雅黑" panose="020b0503020204020204" charset="-122"/>
                <a:ea typeface="微软雅黑" panose="020b0503020204020204" charset="-122"/>
                <a:cs typeface="微软雅黑" panose="020b0503020204020204" charset="-122"/>
              </a:rPr>
              <a:t>第一单元 生产资料所有制与经济体制</a:t>
            </a:r>
            <a:endParaRPr lang="zh-CN" altLang="en-US" b="1">
              <a:solidFill>
                <a:srgbClr val="FF0000"/>
              </a:solidFill>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sz="1600"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第一课 我国的生产资料所有制</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公有制为主体 多种所有制经济共同发展</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坚持“两个毫不动摇”</a:t>
            </a:r>
            <a:endParaRPr lang="zh-CN" altLang="en-US" b="1">
              <a:latin typeface="微软雅黑" panose="020b0503020204020204" charset="-122"/>
              <a:ea typeface="微软雅黑" panose="020b0503020204020204" charset="-122"/>
              <a:cs typeface="微软雅黑" panose="020b0503020204020204" charset="-122"/>
            </a:endParaRPr>
          </a:p>
          <a:p>
            <a:pPr algn="l">
              <a:lnSpc>
                <a:spcPct val="140000"/>
              </a:lnSpc>
              <a:spcBef>
                <a:spcPct val="0"/>
              </a:spcBef>
              <a:buClrTx/>
              <a:buSzTx/>
              <a:buFontTx/>
            </a:pPr>
            <a:r>
              <a:rPr lang="zh-CN" altLang="en-US"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第二课 我国的社会主义市场经济体制</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充分发挥</a:t>
            </a:r>
            <a:r>
              <a:rPr lang="zh-CN" altLang="en-US" b="1" smtClean="0">
                <a:latin typeface="微软雅黑" panose="020b0503020204020204" charset="-122"/>
                <a:ea typeface="微软雅黑" panose="020b0503020204020204" charset="-122"/>
                <a:cs typeface="微软雅黑" panose="020b0503020204020204" charset="-122"/>
              </a:rPr>
              <a:t>市场</a:t>
            </a:r>
            <a:r>
              <a:rPr lang="zh-CN" altLang="en-US" b="1">
                <a:latin typeface="微软雅黑" panose="020b0503020204020204" charset="-122"/>
                <a:ea typeface="微软雅黑" panose="020b0503020204020204" charset="-122"/>
                <a:cs typeface="微软雅黑" panose="020b0503020204020204" charset="-122"/>
              </a:rPr>
              <a:t>在资源配置</a:t>
            </a:r>
            <a:r>
              <a:rPr lang="zh-CN" altLang="en-US" b="1" smtClean="0">
                <a:latin typeface="微软雅黑" panose="020b0503020204020204" charset="-122"/>
                <a:ea typeface="微软雅黑" panose="020b0503020204020204" charset="-122"/>
                <a:cs typeface="微软雅黑" panose="020b0503020204020204" charset="-122"/>
              </a:rPr>
              <a:t>中的决定性</a:t>
            </a:r>
            <a:r>
              <a:rPr lang="zh-CN" altLang="en-US" b="1">
                <a:latin typeface="微软雅黑" panose="020b0503020204020204" charset="-122"/>
                <a:ea typeface="微软雅黑" panose="020b0503020204020204" charset="-122"/>
                <a:cs typeface="微软雅黑" panose="020b0503020204020204" charset="-122"/>
              </a:rPr>
              <a:t>作用</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更好发挥政府作用</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综合探究 </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构建高水平</a:t>
            </a:r>
            <a:r>
              <a:rPr lang="zh-CN" altLang="en-US" b="1" smtClean="0">
                <a:latin typeface="微软雅黑" panose="020b0503020204020204" charset="-122"/>
                <a:ea typeface="微软雅黑" panose="020b0503020204020204" charset="-122"/>
                <a:cs typeface="微软雅黑" panose="020b0503020204020204" charset="-122"/>
              </a:rPr>
              <a:t>社会主义市场经济体制</a:t>
            </a:r>
            <a:endParaRPr lang="en-US" altLang="zh-CN" b="1" smtClean="0">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smtClean="0">
                <a:solidFill>
                  <a:srgbClr val="FF0000"/>
                </a:solidFill>
                <a:latin typeface="微软雅黑" panose="020b0503020204020204" charset="-122"/>
                <a:ea typeface="微软雅黑" panose="020b0503020204020204" charset="-122"/>
                <a:cs typeface="微软雅黑" panose="020b0503020204020204" charset="-122"/>
              </a:rPr>
              <a:t>第二</a:t>
            </a:r>
            <a:r>
              <a:rPr lang="zh-CN" altLang="en-US" b="1">
                <a:solidFill>
                  <a:srgbClr val="FF0000"/>
                </a:solidFill>
                <a:latin typeface="微软雅黑" panose="020b0503020204020204" charset="-122"/>
                <a:ea typeface="微软雅黑" panose="020b0503020204020204" charset="-122"/>
                <a:cs typeface="微软雅黑" panose="020b0503020204020204" charset="-122"/>
              </a:rPr>
              <a:t>单元 经济发展与社会进步</a:t>
            </a:r>
            <a:endParaRPr lang="zh-CN" altLang="en-US" b="1">
              <a:solidFill>
                <a:srgbClr val="FF0000"/>
              </a:solidFill>
              <a:latin typeface="微软雅黑" panose="020b0503020204020204" charset="-122"/>
              <a:ea typeface="微软雅黑" panose="020b0503020204020204" charset="-122"/>
              <a:cs typeface="微软雅黑" panose="020b0503020204020204" charset="-122"/>
            </a:endParaRPr>
          </a:p>
          <a:p>
            <a:pPr algn="l">
              <a:lnSpc>
                <a:spcPct val="140000"/>
              </a:lnSpc>
              <a:spcBef>
                <a:spcPct val="0"/>
              </a:spcBef>
              <a:buClrTx/>
              <a:buSzTx/>
              <a:buFontTx/>
            </a:pPr>
            <a:r>
              <a:rPr lang="zh-CN" altLang="en-US"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第三课 我国的经济发展</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b="1">
                <a:solidFill>
                  <a:schemeClr val="tx1"/>
                </a:solidFill>
                <a:latin typeface="微软雅黑" panose="020b0503020204020204" charset="-122"/>
                <a:ea typeface="微软雅黑" panose="020b0503020204020204" charset="-122"/>
                <a:cs typeface="微软雅黑" panose="020b0503020204020204" charset="-122"/>
              </a:rPr>
              <a:t> 坚持</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新</a:t>
            </a:r>
            <a:r>
              <a:rPr lang="zh-CN" altLang="en-US" b="1">
                <a:solidFill>
                  <a:schemeClr val="tx1"/>
                </a:solidFill>
                <a:latin typeface="微软雅黑" panose="020b0503020204020204" charset="-122"/>
                <a:ea typeface="微软雅黑" panose="020b0503020204020204" charset="-122"/>
                <a:cs typeface="微软雅黑" panose="020b0503020204020204" charset="-122"/>
              </a:rPr>
              <a:t>发展理念</a:t>
            </a:r>
            <a:endParaRPr lang="zh-CN" altLang="en-US" b="1">
              <a:solidFill>
                <a:schemeClr val="tx1"/>
              </a:solidFill>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solidFill>
                  <a:schemeClr val="tx1"/>
                </a:solidFill>
                <a:latin typeface="微软雅黑" panose="020b0503020204020204" charset="-122"/>
                <a:ea typeface="微软雅黑" panose="020b0503020204020204" charset="-122"/>
                <a:cs typeface="微软雅黑" panose="020b0503020204020204" charset="-122"/>
              </a:rPr>
              <a:t>　　       </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推动高质量发展</a:t>
            </a:r>
            <a:endParaRPr lang="en-US" altLang="zh-CN" b="1" smtClean="0">
              <a:solidFill>
                <a:schemeClr val="tx1"/>
              </a:solidFill>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第四课 我国的个人收入分配与社会保障</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我国的个人收入分配</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我国的社会保障</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sz="1800" b="1">
                <a:latin typeface="微软雅黑" panose="020b0503020204020204" charset="-122"/>
                <a:ea typeface="微软雅黑" panose="020b0503020204020204" charset="-122"/>
                <a:cs typeface="微软雅黑" panose="020b0503020204020204" charset="-122"/>
              </a:rPr>
              <a:t>综合探究 践行社会责任 促进社会进步</a:t>
            </a:r>
            <a:endParaRPr lang="zh-CN" altLang="en-US" sz="1800" b="1">
              <a:latin typeface="微软雅黑" panose="020b0503020204020204" charset="-122"/>
              <a:ea typeface="微软雅黑" panose="020b0503020204020204" charset="-122"/>
              <a:cs typeface="微软雅黑" panose="020b0503020204020204" charset="-122"/>
            </a:endParaRPr>
          </a:p>
        </p:txBody>
      </p:sp>
      <p:sp>
        <p:nvSpPr>
          <p:cNvPr id="2" name="文本框 1" title=""/>
          <p:cNvSpPr txBox="1"/>
          <p:nvPr>
            <p:custDataLst>
              <p:tags r:id="rId5"/>
            </p:custDataLst>
          </p:nvPr>
        </p:nvSpPr>
        <p:spPr>
          <a:xfrm>
            <a:off x="6121194" y="1735006"/>
            <a:ext cx="3199942" cy="829945"/>
          </a:xfrm>
          <a:prstGeom prst="rect">
            <a:avLst/>
          </a:prstGeom>
          <a:solidFill>
            <a:srgbClr val="00B0F0"/>
          </a:solidFill>
          <a:ln w="12700" cmpd="sng">
            <a:solidFill>
              <a:srgbClr val="00B050"/>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t>我国的基本</a:t>
            </a:r>
            <a:r>
              <a:rPr lang="zh-CN" altLang="en-US" sz="2400" b="1" smtClean="0"/>
              <a:t>经济制度</a:t>
            </a:r>
            <a:endParaRPr lang="en-US" altLang="zh-CN" sz="2400" b="1" smtClean="0"/>
          </a:p>
          <a:p>
            <a:pPr algn="ctr"/>
            <a:r>
              <a:rPr lang="zh-CN" altLang="en-US" sz="2400" b="1" smtClean="0"/>
              <a:t>（生产关系）</a:t>
            </a:r>
            <a:endParaRPr lang="zh-CN" altLang="en-US" sz="2400" b="1"/>
          </a:p>
        </p:txBody>
      </p:sp>
      <p:cxnSp>
        <p:nvCxnSpPr>
          <p:cNvPr id="9" name="直接箭头连接符 8" title=""/>
          <p:cNvCxnSpPr/>
          <p:nvPr>
            <p:custDataLst>
              <p:tags r:id="rId6"/>
            </p:custDataLst>
          </p:nvPr>
        </p:nvCxnSpPr>
        <p:spPr>
          <a:xfrm>
            <a:off x="4295140" y="1092835"/>
            <a:ext cx="1794304" cy="923707"/>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7" name="直接箭头连接符 6" title=""/>
          <p:cNvCxnSpPr/>
          <p:nvPr>
            <p:custDataLst>
              <p:tags r:id="rId7"/>
            </p:custDataLst>
          </p:nvPr>
        </p:nvCxnSpPr>
        <p:spPr>
          <a:xfrm>
            <a:off x="5052060" y="2317117"/>
            <a:ext cx="1037384" cy="12772"/>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直接箭头连接符 7" title=""/>
          <p:cNvCxnSpPr/>
          <p:nvPr>
            <p:custDataLst>
              <p:tags r:id="rId8"/>
            </p:custDataLst>
          </p:nvPr>
        </p:nvCxnSpPr>
        <p:spPr>
          <a:xfrm flipV="1">
            <a:off x="3646805" y="2566003"/>
            <a:ext cx="2442639" cy="2774982"/>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1" name="文本框 10" title=""/>
          <p:cNvSpPr txBox="1"/>
          <p:nvPr>
            <p:custDataLst>
              <p:tags r:id="rId9"/>
            </p:custDataLst>
          </p:nvPr>
        </p:nvSpPr>
        <p:spPr>
          <a:xfrm>
            <a:off x="6089444" y="3775896"/>
            <a:ext cx="3060065" cy="534035"/>
          </a:xfrm>
          <a:prstGeom prst="rect">
            <a:avLst/>
          </a:prstGeom>
          <a:solidFill>
            <a:srgbClr val="FFC000"/>
          </a:solidFill>
          <a:ln w="12700"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400" b="1">
                <a:solidFill>
                  <a:srgbClr val="FF0000"/>
                </a:solidFill>
                <a:latin typeface="微软雅黑" panose="020b0503020204020204" charset="-122"/>
                <a:ea typeface="微软雅黑" panose="020b0503020204020204" charset="-122"/>
              </a:rPr>
              <a:t>经济高质量发展</a:t>
            </a:r>
            <a:endParaRPr lang="zh-CN" altLang="en-US" sz="2400" b="1">
              <a:solidFill>
                <a:srgbClr val="FF0000"/>
              </a:solidFill>
              <a:latin typeface="微软雅黑" panose="020b0503020204020204" charset="-122"/>
              <a:ea typeface="微软雅黑" panose="020b0503020204020204" charset="-122"/>
            </a:endParaRPr>
          </a:p>
        </p:txBody>
      </p:sp>
      <p:cxnSp>
        <p:nvCxnSpPr>
          <p:cNvPr id="12" name="直接箭头连接符 11" title=""/>
          <p:cNvCxnSpPr/>
          <p:nvPr>
            <p:custDataLst>
              <p:tags r:id="rId10"/>
            </p:custDataLst>
          </p:nvPr>
        </p:nvCxnSpPr>
        <p:spPr>
          <a:xfrm flipV="1">
            <a:off x="3742498" y="4112863"/>
            <a:ext cx="2222367" cy="16776"/>
          </a:xfrm>
          <a:prstGeom prst="straightConnector1">
            <a:avLst/>
          </a:prstGeom>
          <a:ln w="28575" cmpd="sng">
            <a:solidFill>
              <a:schemeClr val="accent1">
                <a:shade val="50000"/>
              </a:schemeClr>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13" name="文本框 12" title=""/>
          <p:cNvSpPr txBox="1"/>
          <p:nvPr>
            <p:custDataLst>
              <p:tags r:id="rId11"/>
            </p:custDataLst>
          </p:nvPr>
        </p:nvSpPr>
        <p:spPr>
          <a:xfrm>
            <a:off x="5788617" y="5412056"/>
            <a:ext cx="4716780" cy="82994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微软雅黑" panose="020b0503020204020204" charset="-122"/>
                <a:ea typeface="微软雅黑" panose="020b0503020204020204" charset="-122"/>
              </a:rPr>
              <a:t>满足人民美好生活需要</a:t>
            </a:r>
            <a:endParaRPr lang="zh-CN" altLang="en-US" sz="2400" b="1">
              <a:latin typeface="微软雅黑" panose="020b0503020204020204" charset="-122"/>
              <a:ea typeface="微软雅黑" panose="020b0503020204020204" charset="-122"/>
            </a:endParaRPr>
          </a:p>
          <a:p>
            <a:pPr algn="ctr"/>
            <a:r>
              <a:rPr lang="zh-CN" altLang="en-US" sz="2400" b="1">
                <a:solidFill>
                  <a:srgbClr val="FF0000"/>
                </a:solidFill>
                <a:latin typeface="微软雅黑" panose="020b0503020204020204" charset="-122"/>
                <a:ea typeface="微软雅黑" panose="020b0503020204020204" charset="-122"/>
              </a:rPr>
              <a:t>（坚持以人民为中心的发展思想）</a:t>
            </a:r>
            <a:endParaRPr lang="zh-CN" altLang="en-US" sz="2400" b="1">
              <a:solidFill>
                <a:srgbClr val="FF0000"/>
              </a:solidFill>
              <a:latin typeface="微软雅黑" panose="020b0503020204020204" charset="-122"/>
              <a:ea typeface="微软雅黑" panose="020b0503020204020204" charset="-122"/>
            </a:endParaRPr>
          </a:p>
        </p:txBody>
      </p:sp>
      <p:cxnSp>
        <p:nvCxnSpPr>
          <p:cNvPr id="14" name="直接箭头连接符 13" title=""/>
          <p:cNvCxnSpPr/>
          <p:nvPr>
            <p:custDataLst>
              <p:tags r:id="rId12"/>
            </p:custDataLst>
          </p:nvPr>
        </p:nvCxnSpPr>
        <p:spPr>
          <a:xfrm flipH="1">
            <a:off x="7719489" y="4309931"/>
            <a:ext cx="0" cy="1019311"/>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cxnSp>
        <p:nvCxnSpPr>
          <p:cNvPr id="15" name="直接箭头连接符 14" title=""/>
          <p:cNvCxnSpPr/>
          <p:nvPr>
            <p:custDataLst>
              <p:tags r:id="rId13"/>
            </p:custDataLst>
          </p:nvPr>
        </p:nvCxnSpPr>
        <p:spPr>
          <a:xfrm flipH="1">
            <a:off x="7719489" y="2630039"/>
            <a:ext cx="0" cy="1164907"/>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21" name="文本框 20" title=""/>
          <p:cNvSpPr txBox="1"/>
          <p:nvPr>
            <p:custDataLst>
              <p:tags r:id="rId14"/>
            </p:custDataLst>
          </p:nvPr>
        </p:nvSpPr>
        <p:spPr>
          <a:xfrm>
            <a:off x="5847300" y="429092"/>
            <a:ext cx="4445016" cy="583565"/>
          </a:xfrm>
          <a:prstGeom prst="rect">
            <a:avLst/>
          </a:prstGeom>
          <a:solidFill>
            <a:srgbClr val="FFC0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smtClean="0">
                <a:solidFill>
                  <a:srgbClr val="FF0000"/>
                </a:solidFill>
                <a:latin typeface="微软雅黑" panose="020b0503020204020204" charset="-122"/>
                <a:ea typeface="微软雅黑" panose="020b0503020204020204" charset="-122"/>
              </a:rPr>
              <a:t>必修二《经济与社会》</a:t>
            </a:r>
            <a:endParaRPr lang="zh-CN" altLang="en-US" sz="3200" b="1">
              <a:solidFill>
                <a:srgbClr val="FF0000"/>
              </a:solidFill>
              <a:latin typeface="微软雅黑" panose="020b0503020204020204" charset="-122"/>
              <a:ea typeface="微软雅黑" panose="020b0503020204020204" charset="-122"/>
            </a:endParaRPr>
          </a:p>
        </p:txBody>
      </p:sp>
      <p:sp>
        <p:nvSpPr>
          <p:cNvPr id="23" name="文本框 22" title=""/>
          <p:cNvSpPr txBox="1"/>
          <p:nvPr>
            <p:custDataLst>
              <p:tags r:id="rId15"/>
            </p:custDataLst>
          </p:nvPr>
        </p:nvSpPr>
        <p:spPr>
          <a:xfrm>
            <a:off x="9710317" y="1092835"/>
            <a:ext cx="2347004" cy="1005205"/>
          </a:xfrm>
          <a:prstGeom prst="rect">
            <a:avLst/>
          </a:prstGeom>
          <a:solidFill>
            <a:srgbClr val="FFC000"/>
          </a:solid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150">
                <a:solidFill>
                  <a:srgbClr val="FF0000"/>
                </a:solidFill>
                <a:latin typeface="微软雅黑" panose="020b0503020204020204" charset="-122"/>
                <a:ea typeface="微软雅黑" panose="020b0503020204020204" charset="-122"/>
              </a:rPr>
              <a:t>公有制为主体、多种所有制经济共同发展</a:t>
            </a:r>
            <a:endParaRPr lang="zh-CN" altLang="en-US" sz="2000" b="1" spc="150">
              <a:solidFill>
                <a:srgbClr val="FF0000"/>
              </a:solidFill>
              <a:latin typeface="微软雅黑" panose="020b0503020204020204" charset="-122"/>
              <a:ea typeface="微软雅黑" panose="020b0503020204020204" charset="-122"/>
            </a:endParaRPr>
          </a:p>
        </p:txBody>
      </p:sp>
      <p:sp>
        <p:nvSpPr>
          <p:cNvPr id="24" name="文本框 23" title=""/>
          <p:cNvSpPr txBox="1"/>
          <p:nvPr>
            <p:custDataLst>
              <p:tags r:id="rId16"/>
            </p:custDataLst>
          </p:nvPr>
        </p:nvSpPr>
        <p:spPr>
          <a:xfrm>
            <a:off x="9710185" y="2178219"/>
            <a:ext cx="2367515" cy="850684"/>
          </a:xfrm>
          <a:prstGeom prst="rect">
            <a:avLst/>
          </a:prstGeom>
          <a:solidFill>
            <a:srgbClr val="FFC000"/>
          </a:solid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zh-CN" altLang="en-US" sz="2000" b="1" spc="150">
                <a:solidFill>
                  <a:srgbClr val="FF0000"/>
                </a:solidFill>
                <a:latin typeface="微软雅黑" panose="020b0503020204020204" charset="-122"/>
                <a:ea typeface="微软雅黑" panose="020b0503020204020204" charset="-122"/>
                <a:sym typeface="+mn-ea"/>
              </a:rPr>
              <a:t>按劳分配为主体、多种分配方式并存</a:t>
            </a:r>
            <a:endParaRPr lang="zh-CN" altLang="en-US" sz="2000" b="1" spc="150">
              <a:solidFill>
                <a:srgbClr val="FF0000"/>
              </a:solidFill>
              <a:latin typeface="微软雅黑" panose="020b0503020204020204" charset="-122"/>
              <a:ea typeface="微软雅黑" panose="020b0503020204020204" charset="-122"/>
              <a:sym typeface="+mn-ea"/>
            </a:endParaRPr>
          </a:p>
        </p:txBody>
      </p:sp>
      <p:sp>
        <p:nvSpPr>
          <p:cNvPr id="25" name="文本框 24" title=""/>
          <p:cNvSpPr txBox="1"/>
          <p:nvPr>
            <p:custDataLst>
              <p:tags r:id="rId17"/>
            </p:custDataLst>
          </p:nvPr>
        </p:nvSpPr>
        <p:spPr>
          <a:xfrm>
            <a:off x="9618947" y="3263601"/>
            <a:ext cx="2573054" cy="1796900"/>
          </a:xfrm>
          <a:prstGeom prst="rect">
            <a:avLst/>
          </a:prstGeom>
          <a:solidFill>
            <a:srgbClr val="FFC000"/>
          </a:solid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buClrTx/>
              <a:buSzTx/>
              <a:buFontTx/>
            </a:pPr>
            <a:r>
              <a:rPr lang="zh-CN" altLang="en-US" sz="2000" b="1" spc="150" smtClean="0">
                <a:solidFill>
                  <a:srgbClr val="FF0000"/>
                </a:solidFill>
                <a:latin typeface="微软雅黑" panose="020b0503020204020204" charset="-122"/>
                <a:ea typeface="微软雅黑" panose="020b0503020204020204" charset="-122"/>
                <a:sym typeface="+mn-ea"/>
              </a:rPr>
              <a:t>社会主义市场经济体制：</a:t>
            </a:r>
            <a:r>
              <a:rPr lang="zh-CN" altLang="en-US" sz="2000" b="1" spc="150">
                <a:solidFill>
                  <a:srgbClr val="170DE3"/>
                </a:solidFill>
                <a:latin typeface="微软雅黑" panose="020b0503020204020204" charset="-122"/>
                <a:ea typeface="微软雅黑" panose="020b0503020204020204" charset="-122"/>
                <a:sym typeface="+mn-ea"/>
              </a:rPr>
              <a:t>充分发挥市场在资源配置</a:t>
            </a:r>
            <a:r>
              <a:rPr lang="zh-CN" altLang="en-US" sz="2000" b="1" spc="150" smtClean="0">
                <a:solidFill>
                  <a:srgbClr val="170DE3"/>
                </a:solidFill>
                <a:latin typeface="微软雅黑" panose="020b0503020204020204" charset="-122"/>
                <a:ea typeface="微软雅黑" panose="020b0503020204020204" charset="-122"/>
                <a:sym typeface="+mn-ea"/>
              </a:rPr>
              <a:t>中</a:t>
            </a:r>
            <a:r>
              <a:rPr lang="zh-CN" altLang="en-US" sz="2000" b="1" spc="150">
                <a:solidFill>
                  <a:srgbClr val="170DE3"/>
                </a:solidFill>
                <a:latin typeface="微软雅黑" panose="020b0503020204020204" charset="-122"/>
                <a:ea typeface="微软雅黑" panose="020b0503020204020204" charset="-122"/>
                <a:sym typeface="+mn-ea"/>
              </a:rPr>
              <a:t>起</a:t>
            </a:r>
            <a:r>
              <a:rPr lang="zh-CN" altLang="en-US" sz="2000" b="1" spc="150" smtClean="0">
                <a:solidFill>
                  <a:srgbClr val="170DE3"/>
                </a:solidFill>
                <a:latin typeface="微软雅黑" panose="020b0503020204020204" charset="-122"/>
                <a:ea typeface="微软雅黑" panose="020b0503020204020204" charset="-122"/>
                <a:sym typeface="+mn-ea"/>
              </a:rPr>
              <a:t>决定性</a:t>
            </a:r>
            <a:r>
              <a:rPr lang="zh-CN" altLang="en-US" sz="2000" b="1" spc="150">
                <a:solidFill>
                  <a:srgbClr val="170DE3"/>
                </a:solidFill>
                <a:latin typeface="微软雅黑" panose="020b0503020204020204" charset="-122"/>
                <a:ea typeface="微软雅黑" panose="020b0503020204020204" charset="-122"/>
                <a:sym typeface="+mn-ea"/>
              </a:rPr>
              <a:t>作用，更好发挥政府作用</a:t>
            </a:r>
            <a:endParaRPr lang="zh-CN" altLang="en-US" sz="2000" b="1" spc="150">
              <a:solidFill>
                <a:srgbClr val="170DE3"/>
              </a:solidFill>
              <a:latin typeface="微软雅黑" panose="020b0503020204020204" charset="-122"/>
              <a:ea typeface="微软雅黑" panose="020b0503020204020204" charset="-122"/>
              <a:sym typeface="+mn-ea"/>
            </a:endParaRPr>
          </a:p>
        </p:txBody>
      </p:sp>
      <p:sp>
        <p:nvSpPr>
          <p:cNvPr id="26" name="左中括号 25" title=""/>
          <p:cNvSpPr/>
          <p:nvPr>
            <p:custDataLst>
              <p:tags r:id="rId18"/>
            </p:custDataLst>
          </p:nvPr>
        </p:nvSpPr>
        <p:spPr>
          <a:xfrm>
            <a:off x="9361873" y="1441325"/>
            <a:ext cx="216336" cy="2671538"/>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b="1" kern="0">
              <a:solidFill>
                <a:prstClr val="black"/>
              </a:solidFill>
              <a:latin typeface="Calibri"/>
              <a:ea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4" name="直线连接符 3" title=""/>
          <p:cNvCxnSpPr/>
          <p:nvPr>
            <p:custDataLst>
              <p:tags r:id="rId4"/>
            </p:custDataLst>
          </p:nvPr>
        </p:nvCxnSpPr>
        <p:spPr>
          <a:xfrm>
            <a:off x="0" y="3329058"/>
            <a:ext cx="379407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custDataLst>
              <p:tags r:id="rId5"/>
            </p:custDataLst>
          </p:nvPr>
        </p:nvSpPr>
        <p:spPr>
          <a:xfrm>
            <a:off x="593625" y="3633696"/>
            <a:ext cx="2380953" cy="7067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a:solidFill>
                  <a:schemeClr val="bg1"/>
                </a:solidFill>
                <a:cs typeface="+mn-ea"/>
                <a:sym typeface="+mn-lt"/>
              </a:rPr>
              <a:t>PART</a:t>
            </a:r>
            <a:r>
              <a:rPr lang="zh-CN" altLang="en-US" sz="4000">
                <a:solidFill>
                  <a:schemeClr val="bg1"/>
                </a:solidFill>
                <a:cs typeface="+mn-ea"/>
                <a:sym typeface="+mn-lt"/>
              </a:rPr>
              <a:t> </a:t>
            </a:r>
            <a:r>
              <a:rPr lang="en-US" altLang="zh-CN" sz="4000">
                <a:solidFill>
                  <a:schemeClr val="bg1"/>
                </a:solidFill>
                <a:cs typeface="+mn-ea"/>
                <a:sym typeface="+mn-lt"/>
              </a:rPr>
              <a:t>ONE</a:t>
            </a:r>
            <a:endParaRPr lang="en-US" altLang="zh-CN" sz="4000">
              <a:solidFill>
                <a:schemeClr val="bg1"/>
              </a:solidFill>
              <a:cs typeface="+mn-ea"/>
              <a:sym typeface="+mn-lt"/>
            </a:endParaRPr>
          </a:p>
        </p:txBody>
      </p:sp>
      <p:sp>
        <p:nvSpPr>
          <p:cNvPr id="9" name="文本框 8" title=""/>
          <p:cNvSpPr txBox="1"/>
          <p:nvPr>
            <p:custDataLst>
              <p:tags r:id="rId6"/>
            </p:custDataLst>
          </p:nvPr>
        </p:nvSpPr>
        <p:spPr>
          <a:xfrm>
            <a:off x="191135" y="2080895"/>
            <a:ext cx="11717655" cy="15525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00000"/>
              </a:lnSpc>
            </a:pPr>
            <a:r>
              <a:rPr lang="zh-CN" altLang="en-US" sz="8000" b="1">
                <a:solidFill>
                  <a:schemeClr val="tx1"/>
                </a:solidFill>
                <a:latin typeface="+mn-ea"/>
                <a:sym typeface="+mn-ea"/>
              </a:rPr>
              <a:t>一、课程标准与命题导向</a:t>
            </a:r>
            <a:endParaRPr lang="zh-CN" altLang="en-US" sz="8000" b="1">
              <a:solidFill>
                <a:schemeClr val="tx1"/>
              </a:solidFill>
              <a:latin typeface="+mn-ea"/>
              <a:sym typeface="+mn-ea"/>
            </a:endParaRPr>
          </a:p>
          <a:p>
            <a:pPr indent="0" algn="l" fontAlgn="auto">
              <a:lnSpc>
                <a:spcPct val="100000"/>
              </a:lnSpc>
            </a:pPr>
            <a:endParaRPr lang="zh-CN" altLang="en-US" sz="8000" b="1">
              <a:solidFill>
                <a:schemeClr val="tx1"/>
              </a:solidFill>
              <a:latin typeface="+mn-ea"/>
              <a:sym typeface="+mn-ea"/>
            </a:endParaRPr>
          </a:p>
          <a:p>
            <a:pPr algn="l" fontAlgn="auto">
              <a:lnSpc>
                <a:spcPct val="100000"/>
              </a:lnSpc>
              <a:buClrTx/>
              <a:buSzTx/>
              <a:buFontTx/>
            </a:pPr>
            <a:r>
              <a:rPr lang="en-US" altLang="zh-CN" sz="4000" b="1">
                <a:solidFill>
                  <a:srgbClr val="FF0000"/>
                </a:solidFill>
                <a:latin typeface="宋体" panose="02010600030101010101" pitchFamily="2" charset="-122"/>
                <a:ea typeface="宋体" panose="02010600030101010101" pitchFamily="2" charset="-122"/>
                <a:sym typeface="+mn-ea"/>
              </a:rPr>
              <a:t>      </a:t>
            </a:r>
            <a:r>
              <a:rPr lang="zh-CN" altLang="en-US" sz="4000" b="1">
                <a:solidFill>
                  <a:srgbClr val="FF0000"/>
                </a:solidFill>
                <a:latin typeface="微软雅黑" panose="020b0503020204020204" charset="-122"/>
                <a:ea typeface="微软雅黑" panose="020b0503020204020204" charset="-122"/>
                <a:sym typeface="+mn-ea"/>
              </a:rPr>
              <a:t>（课标、考情分析统计、备考指导）</a:t>
            </a:r>
            <a:endParaRPr lang="zh-CN" altLang="en-US" sz="4000" b="1">
              <a:solidFill>
                <a:srgbClr val="FF0000"/>
              </a:solidFill>
              <a:latin typeface="微软雅黑" panose="020b0503020204020204" charset="-122"/>
              <a:ea typeface="微软雅黑" panose="020b0503020204020204" charset="-122"/>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0" name="文本框 99" title=""/>
          <p:cNvSpPr txBox="1"/>
          <p:nvPr>
            <p:custDataLst>
              <p:tags r:id="rId4"/>
            </p:custDataLst>
          </p:nvPr>
        </p:nvSpPr>
        <p:spPr>
          <a:xfrm>
            <a:off x="174625" y="1187450"/>
            <a:ext cx="11842750" cy="454152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10000"/>
              </a:lnSpc>
            </a:pPr>
            <a:r>
              <a:rPr lang="zh-CN" sz="2800" b="1">
                <a:solidFill>
                  <a:srgbClr val="000000"/>
                </a:solidFill>
                <a:latin typeface="微软雅黑" panose="020b0503020204020204" charset="-122"/>
                <a:ea typeface="微软雅黑" panose="020b0503020204020204" charset="-122"/>
                <a:cs typeface="微软雅黑" panose="020b0503020204020204" charset="-122"/>
              </a:rPr>
              <a:t>【需要重点关注的】</a:t>
            </a:r>
            <a:endParaRPr lang="zh-CN" sz="2800" b="1">
              <a:solidFill>
                <a:srgbClr val="000000"/>
              </a:solidFill>
              <a:latin typeface="微软雅黑" panose="020b0503020204020204" charset="-122"/>
              <a:ea typeface="微软雅黑" panose="020b0503020204020204" charset="-122"/>
              <a:cs typeface="微软雅黑" panose="020b0503020204020204" charset="-122"/>
            </a:endParaRPr>
          </a:p>
          <a:p>
            <a:pPr indent="0">
              <a:lnSpc>
                <a:spcPct val="110000"/>
              </a:lnSpc>
            </a:pPr>
            <a:r>
              <a:rPr lang="zh-CN" sz="2800" b="1">
                <a:solidFill>
                  <a:srgbClr val="000000"/>
                </a:solidFill>
                <a:latin typeface="微软雅黑" panose="020b0503020204020204" charset="-122"/>
                <a:ea typeface="微软雅黑" panose="020b0503020204020204" charset="-122"/>
                <a:cs typeface="微软雅黑" panose="020b0503020204020204" charset="-122"/>
              </a:rPr>
              <a:t>1.理解公有制为主体、多种所有制经济共同发展，按劳分配为主体、多种分配方式并存等</a:t>
            </a:r>
            <a:r>
              <a:rPr lang="zh-CN" sz="2800" b="1">
                <a:solidFill>
                  <a:srgbClr val="FF0000"/>
                </a:solidFill>
                <a:latin typeface="微软雅黑" panose="020b0503020204020204" charset="-122"/>
                <a:ea typeface="微软雅黑" panose="020b0503020204020204" charset="-122"/>
                <a:cs typeface="微软雅黑" panose="020b0503020204020204" charset="-122"/>
              </a:rPr>
              <a:t>社会主义基本经济制度</a:t>
            </a:r>
            <a:r>
              <a:rPr lang="zh-CN" sz="2800" b="1">
                <a:solidFill>
                  <a:srgbClr val="000000"/>
                </a:solidFill>
                <a:latin typeface="微软雅黑" panose="020b0503020204020204" charset="-122"/>
                <a:ea typeface="微软雅黑" panose="020b0503020204020204" charset="-122"/>
                <a:cs typeface="微软雅黑" panose="020b0503020204020204" charset="-122"/>
              </a:rPr>
              <a:t>，既体现了社会主义制度优越性，又同我国社会主义初级阶段社会生产力发展水平相适应，是党和人民的伟大创造。</a:t>
            </a:r>
            <a:endParaRPr lang="zh-CN" sz="2800" b="1">
              <a:solidFill>
                <a:srgbClr val="000000"/>
              </a:solidFill>
              <a:latin typeface="微软雅黑" panose="020b0503020204020204" charset="-122"/>
              <a:ea typeface="微软雅黑" panose="020b0503020204020204" charset="-122"/>
              <a:cs typeface="微软雅黑" panose="020b0503020204020204" charset="-122"/>
            </a:endParaRPr>
          </a:p>
          <a:p>
            <a:pPr indent="0">
              <a:lnSpc>
                <a:spcPct val="110000"/>
              </a:lnSpc>
            </a:pPr>
            <a:r>
              <a:rPr lang="en-US" altLang="zh-CN" sz="2800" b="1">
                <a:solidFill>
                  <a:srgbClr val="000000"/>
                </a:solidFill>
                <a:latin typeface="微软雅黑" panose="020b0503020204020204" charset="-122"/>
                <a:ea typeface="微软雅黑" panose="020b0503020204020204" charset="-122"/>
                <a:cs typeface="微软雅黑" panose="020b0503020204020204" charset="-122"/>
              </a:rPr>
              <a:t>2</a:t>
            </a:r>
            <a:r>
              <a:rPr lang="zh-CN" sz="2800" b="1">
                <a:solidFill>
                  <a:srgbClr val="000000"/>
                </a:solidFill>
                <a:latin typeface="微软雅黑" panose="020b0503020204020204" charset="-122"/>
                <a:ea typeface="微软雅黑" panose="020b0503020204020204" charset="-122"/>
                <a:cs typeface="微软雅黑" panose="020b0503020204020204" charset="-122"/>
              </a:rPr>
              <a:t>.</a:t>
            </a:r>
            <a:r>
              <a:rPr lang="zh-CN" sz="2800" b="1">
                <a:solidFill>
                  <a:srgbClr val="FF0000"/>
                </a:solidFill>
                <a:latin typeface="微软雅黑" panose="020b0503020204020204" charset="-122"/>
                <a:ea typeface="微软雅黑" panose="020b0503020204020204" charset="-122"/>
                <a:cs typeface="微软雅黑" panose="020b0503020204020204" charset="-122"/>
              </a:rPr>
              <a:t>理解社会主义市场经济体制</a:t>
            </a:r>
            <a:r>
              <a:rPr lang="zh-CN" sz="2800" b="1">
                <a:solidFill>
                  <a:srgbClr val="000000"/>
                </a:solidFill>
                <a:latin typeface="微软雅黑" panose="020b0503020204020204" charset="-122"/>
                <a:ea typeface="微软雅黑" panose="020b0503020204020204" charset="-122"/>
                <a:cs typeface="微软雅黑" panose="020b0503020204020204" charset="-122"/>
              </a:rPr>
              <a:t>既体现了社会主义制度优越性，又同我国社会主义初级阶段社会生产力发展水平相适应，是党和人民的伟大创造。</a:t>
            </a:r>
            <a:endParaRPr lang="zh-CN" sz="2800" b="1">
              <a:solidFill>
                <a:srgbClr val="000000"/>
              </a:solidFill>
              <a:latin typeface="微软雅黑" panose="020b0503020204020204" charset="-122"/>
              <a:ea typeface="微软雅黑" panose="020b0503020204020204" charset="-122"/>
              <a:cs typeface="微软雅黑" panose="020b0503020204020204" charset="-122"/>
            </a:endParaRPr>
          </a:p>
          <a:p>
            <a:pPr indent="0">
              <a:lnSpc>
                <a:spcPct val="110000"/>
              </a:lnSpc>
            </a:pPr>
            <a:r>
              <a:rPr lang="en-US" altLang="zh-CN" sz="2800" b="1">
                <a:solidFill>
                  <a:srgbClr val="000000"/>
                </a:solidFill>
                <a:latin typeface="微软雅黑" panose="020b0503020204020204" charset="-122"/>
                <a:ea typeface="微软雅黑" panose="020b0503020204020204" charset="-122"/>
                <a:cs typeface="微软雅黑" panose="020b0503020204020204" charset="-122"/>
              </a:rPr>
              <a:t>3</a:t>
            </a:r>
            <a:r>
              <a:rPr lang="zh-CN" sz="2800" b="1">
                <a:solidFill>
                  <a:srgbClr val="000000"/>
                </a:solidFill>
                <a:latin typeface="微软雅黑" panose="020b0503020204020204" charset="-122"/>
                <a:ea typeface="微软雅黑" panose="020b0503020204020204" charset="-122"/>
                <a:cs typeface="微软雅黑" panose="020b0503020204020204" charset="-122"/>
              </a:rPr>
              <a:t>.</a:t>
            </a:r>
            <a:r>
              <a:rPr lang="zh-CN" sz="2800" b="1">
                <a:solidFill>
                  <a:srgbClr val="FF0000"/>
                </a:solidFill>
                <a:latin typeface="微软雅黑" panose="020b0503020204020204" charset="-122"/>
                <a:ea typeface="微软雅黑" panose="020b0503020204020204" charset="-122"/>
                <a:cs typeface="微软雅黑" panose="020b0503020204020204" charset="-122"/>
              </a:rPr>
              <a:t>辨析经济运行中政府与市场</a:t>
            </a:r>
            <a:r>
              <a:rPr lang="zh-CN" sz="2800" b="1">
                <a:solidFill>
                  <a:srgbClr val="000000"/>
                </a:solidFill>
                <a:latin typeface="微软雅黑" panose="020b0503020204020204" charset="-122"/>
                <a:ea typeface="微软雅黑" panose="020b0503020204020204" charset="-122"/>
                <a:cs typeface="微软雅黑" panose="020b0503020204020204" charset="-122"/>
              </a:rPr>
              <a:t>的关系。</a:t>
            </a:r>
            <a:endParaRPr lang="zh-CN" sz="2800" b="1">
              <a:solidFill>
                <a:srgbClr val="000000"/>
              </a:solidFill>
              <a:latin typeface="微软雅黑" panose="020b0503020204020204" charset="-122"/>
              <a:ea typeface="微软雅黑" panose="020b0503020204020204" charset="-122"/>
              <a:cs typeface="微软雅黑" panose="020b0503020204020204" charset="-122"/>
            </a:endParaRPr>
          </a:p>
          <a:p>
            <a:pPr indent="0">
              <a:lnSpc>
                <a:spcPct val="110000"/>
              </a:lnSpc>
            </a:pPr>
            <a:r>
              <a:rPr lang="en-US" altLang="zh-CN" sz="2800" b="1">
                <a:solidFill>
                  <a:srgbClr val="000000"/>
                </a:solidFill>
                <a:latin typeface="微软雅黑" panose="020b0503020204020204" charset="-122"/>
                <a:ea typeface="微软雅黑" panose="020b0503020204020204" charset="-122"/>
                <a:cs typeface="微软雅黑" panose="020b0503020204020204" charset="-122"/>
              </a:rPr>
              <a:t>4.</a:t>
            </a:r>
            <a:r>
              <a:rPr lang="zh-CN" sz="2800" b="1">
                <a:solidFill>
                  <a:srgbClr val="FF0000"/>
                </a:solidFill>
                <a:latin typeface="微软雅黑" panose="020b0503020204020204" charset="-122"/>
                <a:ea typeface="微软雅黑" panose="020b0503020204020204" charset="-122"/>
                <a:cs typeface="微软雅黑" panose="020b0503020204020204" charset="-122"/>
              </a:rPr>
              <a:t>评析实现共同富裕</a:t>
            </a:r>
            <a:r>
              <a:rPr lang="zh-CN" sz="2800" b="1">
                <a:solidFill>
                  <a:srgbClr val="000000"/>
                </a:solidFill>
                <a:latin typeface="微软雅黑" panose="020b0503020204020204" charset="-122"/>
                <a:ea typeface="微软雅黑" panose="020b0503020204020204" charset="-122"/>
                <a:cs typeface="微软雅黑" panose="020b0503020204020204" charset="-122"/>
              </a:rPr>
              <a:t>、促进社会公平正义的社会保障政策。</a:t>
            </a:r>
            <a:endParaRPr lang="zh-CN" sz="2800" b="1">
              <a:solidFill>
                <a:srgbClr val="000000"/>
              </a:solidFill>
              <a:latin typeface="微软雅黑" panose="020b0503020204020204" charset="-122"/>
              <a:ea typeface="微软雅黑" panose="020b0503020204020204" charset="-122"/>
              <a:cs typeface="微软雅黑" panose="020b0503020204020204" charset="-122"/>
            </a:endParaRPr>
          </a:p>
          <a:p>
            <a:pPr indent="0"/>
            <a:endParaRPr lang="zh-CN" altLang="en-US" sz="2800" b="1">
              <a:solidFill>
                <a:srgbClr val="000000"/>
              </a:solidFill>
              <a:latin typeface="微软雅黑" panose="020b0503020204020204" charset="-122"/>
              <a:ea typeface="微软雅黑" panose="020b0503020204020204" charset="-122"/>
              <a:cs typeface="微软雅黑" panose="020b0503020204020204" charset="-122"/>
            </a:endParaRPr>
          </a:p>
        </p:txBody>
      </p:sp>
      <p:sp>
        <p:nvSpPr>
          <p:cNvPr id="3" name="Oval 42" title=""/>
          <p:cNvSpPr>
            <a:spLocks noChangeArrowheads="1"/>
          </p:cNvSpPr>
          <p:nvPr>
            <p:custDataLst>
              <p:tags r:id="rId5"/>
            </p:custDataLst>
          </p:nvPr>
        </p:nvSpPr>
        <p:spPr bwMode="auto">
          <a:xfrm>
            <a:off x="174625" y="222250"/>
            <a:ext cx="2502535" cy="794385"/>
          </a:xfrm>
          <a:prstGeom prst="ellipse">
            <a:avLst/>
          </a:prstGeom>
          <a:solidFill>
            <a:srgbClr val="00B05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课程标准</a:t>
            </a:r>
            <a:endParaRPr lang="zh-CN" altLang="en-US" b="1">
              <a:solidFill>
                <a:schemeClr val="bg1"/>
              </a:solidFill>
              <a:latin typeface="Arial" pitchFamily="34" charset="0"/>
              <a:ea typeface="微软雅黑" panose="020b050302020402020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2" name="表格 1" title=""/>
          <p:cNvGraphicFramePr>
            <a:graphicFrameLocks noGrp="1"/>
          </p:cNvGraphicFramePr>
          <p:nvPr>
            <p:custDataLst>
              <p:tags r:id="rId4"/>
            </p:custDataLst>
          </p:nvPr>
        </p:nvGraphicFramePr>
        <p:xfrm>
          <a:off x="106045" y="679450"/>
          <a:ext cx="11969115" cy="5943600"/>
        </p:xfrm>
        <a:graphic>
          <a:graphicData uri="http://schemas.openxmlformats.org/drawingml/2006/table">
            <a:tbl>
              <a:tblPr/>
              <a:tblGrid>
                <a:gridCol w="891540"/>
                <a:gridCol w="1428750"/>
                <a:gridCol w="1892300"/>
                <a:gridCol w="7756525"/>
              </a:tblGrid>
              <a:tr h="128270">
                <a:tc>
                  <a:txBody>
                    <a:bodyPr vert="horz" wrap="square"/>
                    <a:lstStyle/>
                    <a:p>
                      <a:pPr algn="ctr">
                        <a:lnSpc>
                          <a:spcPct val="150000"/>
                        </a:lnSpc>
                        <a:spcAft>
                          <a:spcPct val="0"/>
                        </a:spcAft>
                        <a:tabLst>
                          <a:tab pos="1350645"/>
                          <a:tab pos="2700655"/>
                          <a:tab pos="4050665"/>
                        </a:tabLst>
                      </a:pPr>
                      <a:r>
                        <a:rPr lang="en-US" sz="1400" b="1" kern="100">
                          <a:effectLst/>
                          <a:latin typeface="宋体" panose="02010600030101010101" pitchFamily="2" charset="-122"/>
                          <a:ea typeface="宋体" panose="02010600030101010101" pitchFamily="2" charset="-122"/>
                          <a:cs typeface="Courier New" panose="02070309020205020404"/>
                        </a:rPr>
                        <a:t> </a:t>
                      </a:r>
                      <a:endParaRPr 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600" b="1" kern="100">
                          <a:solidFill>
                            <a:srgbClr val="FF0000"/>
                          </a:solidFill>
                          <a:effectLst/>
                          <a:latin typeface="微软雅黑" panose="020b0503020204020204" charset="-122"/>
                          <a:ea typeface="微软雅黑" panose="020b0503020204020204" charset="-122"/>
                          <a:cs typeface="Times New Roman" panose="02020603050405020304" charset="0"/>
                        </a:rPr>
                        <a:t>考　点</a:t>
                      </a:r>
                      <a:endParaRPr lang="zh-CN" sz="16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600" b="1" kern="100">
                          <a:solidFill>
                            <a:srgbClr val="FF0000"/>
                          </a:solidFill>
                          <a:effectLst/>
                          <a:latin typeface="微软雅黑" panose="020b0503020204020204" charset="-122"/>
                          <a:ea typeface="微软雅黑" panose="020b0503020204020204" charset="-122"/>
                          <a:cs typeface="Times New Roman" panose="02020603050405020304" charset="0"/>
                        </a:rPr>
                        <a:t>考　题</a:t>
                      </a:r>
                      <a:endParaRPr lang="zh-CN" sz="16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600" b="1" kern="100">
                          <a:solidFill>
                            <a:srgbClr val="FF0000"/>
                          </a:solidFill>
                          <a:effectLst/>
                          <a:latin typeface="微软雅黑" panose="020b0503020204020204" charset="-122"/>
                          <a:ea typeface="微软雅黑" panose="020b0503020204020204" charset="-122"/>
                          <a:cs typeface="Times New Roman" panose="02020603050405020304" charset="0"/>
                        </a:rPr>
                        <a:t>情　境</a:t>
                      </a:r>
                      <a:endParaRPr lang="zh-CN" sz="16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02920">
                <a:tc rowSpan="13">
                  <a:txBody>
                    <a:bodyPr vert="horz" wrap="square"/>
                    <a:lstStyle/>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考</a:t>
                      </a:r>
                      <a:endParaRPr lang="zh-CN" sz="14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情</a:t>
                      </a:r>
                      <a:endParaRPr lang="zh-CN" sz="14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分</a:t>
                      </a:r>
                      <a:endParaRPr lang="zh-CN" sz="14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析</a:t>
                      </a:r>
                      <a:endParaRPr lang="zh-CN" sz="1400" b="1" kern="100">
                        <a:effectLst/>
                        <a:latin typeface="宋体" panose="02010600030101010101" pitchFamily="2" charset="-122"/>
                        <a:ea typeface="宋体" panose="02010600030101010101" pitchFamily="2" charset="-122"/>
                        <a:cs typeface="Times New Roman" panose="02020603050405020304" charset="0"/>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sym typeface="+mn-ea"/>
                        </a:rPr>
                        <a:t>（考的题比较多，部分列举）</a:t>
                      </a:r>
                      <a:endParaRPr lang="zh-CN" sz="1400" b="1" kern="100">
                        <a:effectLst/>
                        <a:latin typeface="宋体" panose="02010600030101010101" pitchFamily="2" charset="-122"/>
                        <a:ea typeface="宋体" panose="02010600030101010101" pitchFamily="2" charset="-122"/>
                        <a:cs typeface="Times New Roman" panose="02020603050405020304" charset="0"/>
                      </a:endParaRPr>
                    </a:p>
                    <a:p>
                      <a:pPr algn="ctr">
                        <a:lnSpc>
                          <a:spcPct val="150000"/>
                        </a:lnSpc>
                        <a:spcAft>
                          <a:spcPct val="0"/>
                        </a:spcAft>
                        <a:tabLst>
                          <a:tab pos="1350645"/>
                          <a:tab pos="2700655"/>
                          <a:tab pos="4050665"/>
                        </a:tabLst>
                      </a:pP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4">
                  <a:txBody>
                    <a:bodyPr vert="horz" wrap="square"/>
                    <a:lstStyle/>
                    <a:p>
                      <a:pPr algn="l">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宋体" panose="02010600030101010101" pitchFamily="2" charset="-122"/>
                        </a:rPr>
                        <a:t>公有制为主体 多种所有制经济共同发展</a:t>
                      </a:r>
                      <a:endParaRPr lang="zh-CN"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辽宁卷，</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T4</a:t>
                      </a:r>
                      <a:endPar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具有优势的央企和地方国企重组</a:t>
                      </a:r>
                      <a:endParaRPr lang="zh-CN" sz="14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595">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浙江6月,</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宋体" panose="02010600030101010101" pitchFamily="2" charset="-122"/>
                        </a:rPr>
                        <a:t>2012—2019年国有企业资产总额占国内社会资产总额的比例变化图</a:t>
                      </a:r>
                      <a:endParaRPr lang="zh-CN" altLang="en-US"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939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全国乙，</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普惠小微企业贷款延期还本付息政策延期</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浙江1月，</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12</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宋体" panose="02010600030101010101" pitchFamily="2" charset="-122"/>
                        </a:rPr>
                        <a:t>五六七八九”我国民营经济的作用</a:t>
                      </a:r>
                      <a:endParaRPr lang="zh-CN" altLang="en-US"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rowSpan="8">
                  <a:txBody>
                    <a:bodyPr vert="horz" wrap="square"/>
                    <a:lstStyle/>
                    <a:p>
                      <a:pPr algn="l">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坚持两个毫不动摇</a:t>
                      </a:r>
                      <a:endParaRPr lang="zh-CN" sz="14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山东，</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4</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上市公司国有股权无偿划转至当地省属财政厅或其指定机构持有，充实社保基金或化解地方债务</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2022湖南,</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3</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宋体" panose="02010600030101010101" pitchFamily="2" charset="-122"/>
                        </a:rPr>
                        <a:t>某村建立股份合作社</a:t>
                      </a:r>
                      <a:r>
                        <a:rPr lang="en-US" altLang="zh-CN" sz="1400" b="1" kern="100">
                          <a:effectLst/>
                          <a:latin typeface="宋体" panose="02010600030101010101" pitchFamily="2" charset="-122"/>
                          <a:ea typeface="宋体" panose="02010600030101010101" pitchFamily="2" charset="-122"/>
                          <a:cs typeface="宋体" panose="02010600030101010101" pitchFamily="2" charset="-122"/>
                        </a:rPr>
                        <a:t>,</a:t>
                      </a:r>
                      <a:r>
                        <a:rPr lang="zh-CN" altLang="en-US" sz="1400" b="1" kern="100">
                          <a:effectLst/>
                          <a:latin typeface="宋体" panose="02010600030101010101" pitchFamily="2" charset="-122"/>
                          <a:ea typeface="宋体" panose="02010600030101010101" pitchFamily="2" charset="-122"/>
                          <a:cs typeface="宋体" panose="02010600030101010101" pitchFamily="2" charset="-122"/>
                        </a:rPr>
                        <a:t>发展集体经济</a:t>
                      </a:r>
                      <a:endParaRPr lang="zh-CN" altLang="en-US"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595">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2020</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山东，</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3</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某国有航空物流公司混合所有制改革</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湖南,</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数字化转型对企业发展的作用</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955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全国甲卷，T13</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甲企业为改变其在产业链中的分工地位，实现转型发展</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891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2023·湖南·T17</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我国民营经济的韧性与活力来自哪里</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2023·浙江1月·T30</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运用“坚持两个毫不动摇”相关知识，说明加强党的领导对发展壮大国有经济的意义</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019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2023·浙江6月·T30</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简要说明毫不动摇鼓助、支持、引导非公有制经济发展的原因</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02920">
                <a:tc vMerge="1">
                  <a:txBody>
                    <a:bodyPr vert="horz" wrap="square"/>
                    <a:lstStyle/>
                    <a:p/>
                  </a:txBody>
                  <a:tcPr/>
                </a:tc>
                <a:tc>
                  <a:txBody>
                    <a:bodyPr vert="horz" wrap="square"/>
                    <a:lstStyle/>
                    <a:p>
                      <a:pPr algn="l">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企业的经营</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Courier New" panose="02070309020205020404"/>
                        </a:rPr>
                        <a:t>2021广东,</a:t>
                      </a:r>
                      <a:r>
                        <a:rPr lang="en-US" altLang="zh-CN" sz="1400" b="1" kern="100">
                          <a:solidFill>
                            <a:srgbClr val="1D41D5"/>
                          </a:solidFill>
                          <a:effectLst/>
                          <a:latin typeface="宋体" panose="02010600030101010101" pitchFamily="2" charset="-122"/>
                          <a:ea typeface="宋体" panose="02010600030101010101" pitchFamily="2" charset="-122"/>
                          <a:cs typeface="Courier New" panose="02070309020205020404"/>
                        </a:rPr>
                        <a:t>T</a:t>
                      </a:r>
                      <a:r>
                        <a:rPr lang="zh-CN" sz="1400" b="1" kern="100">
                          <a:solidFill>
                            <a:srgbClr val="1D41D5"/>
                          </a:solidFill>
                          <a:effectLst/>
                          <a:latin typeface="宋体" panose="02010600030101010101" pitchFamily="2" charset="-122"/>
                          <a:ea typeface="宋体" panose="02010600030101010101" pitchFamily="2" charset="-122"/>
                          <a:cs typeface="Courier New" panose="02070309020205020404"/>
                        </a:rPr>
                        <a:t>17(1)</a:t>
                      </a:r>
                      <a:endParaRPr lang="zh-CN" sz="1400" b="1" kern="100">
                        <a:solidFill>
                          <a:srgbClr val="1D41D5"/>
                        </a:solidFill>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从短期和中长期两个角度分析碳排放权交易对控制排放企业的经营产生的影响</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TextBox 25" title=""/>
          <p:cNvSpPr txBox="1"/>
          <p:nvPr>
            <p:custDataLst>
              <p:tags r:id="rId5"/>
            </p:custDataLst>
          </p:nvPr>
        </p:nvSpPr>
        <p:spPr>
          <a:xfrm>
            <a:off x="170815" y="635"/>
            <a:ext cx="2397125" cy="661670"/>
          </a:xfrm>
          <a:prstGeom prst="rect">
            <a:avLst/>
          </a:prstGeom>
          <a:solidFill>
            <a:srgbClr val="92D050"/>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pc="300">
                <a:solidFill>
                  <a:srgbClr val="FF0000"/>
                </a:solidFill>
                <a:latin typeface="微软雅黑" panose="020b0503020204020204" charset="-122"/>
                <a:ea typeface="微软雅黑" panose="020b0503020204020204" charset="-122"/>
              </a:rPr>
              <a:t>考情考向</a:t>
            </a:r>
            <a:endParaRPr lang="zh-CN" altLang="en-US" sz="3600" b="1" spc="300">
              <a:solidFill>
                <a:srgbClr val="FF0000"/>
              </a:solidFill>
              <a:latin typeface="微软雅黑" panose="020b0503020204020204" charset="-122"/>
              <a:ea typeface="微软雅黑" panose="020b0503020204020204" charset="-122"/>
            </a:endParaRPr>
          </a:p>
        </p:txBody>
      </p:sp>
      <p:sp>
        <p:nvSpPr>
          <p:cNvPr id="3" name="文本框 2" title=""/>
          <p:cNvSpPr txBox="1"/>
          <p:nvPr>
            <p:custDataLst>
              <p:tags r:id="rId6"/>
            </p:custDataLst>
          </p:nvPr>
        </p:nvSpPr>
        <p:spPr>
          <a:xfrm>
            <a:off x="3554730" y="0"/>
            <a:ext cx="6096000" cy="5473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965" b="1">
                <a:solidFill>
                  <a:srgbClr val="0070C0"/>
                </a:solidFill>
                <a:latin typeface="Times New Roman" panose="02020603050405020304"/>
                <a:ea typeface="黑体" panose="02010609060101010101" charset="-122"/>
                <a:cs typeface="Times New Roman" panose="02020603050405020304" charset="0"/>
                <a:sym typeface="+mn-ea"/>
              </a:rPr>
              <a:t> </a:t>
            </a:r>
            <a:r>
              <a:rPr lang="zh-CN" altLang="en-US" sz="2965" b="1">
                <a:solidFill>
                  <a:srgbClr val="0070C0"/>
                </a:solidFill>
                <a:latin typeface="Times New Roman" panose="02020603050405020304"/>
                <a:ea typeface="黑体" panose="02010609060101010101" charset="-122"/>
                <a:cs typeface="Times New Roman" panose="02020603050405020304" charset="0"/>
                <a:sym typeface="+mn-ea"/>
              </a:rPr>
              <a:t>我国的生产资料所有制</a:t>
            </a:r>
            <a:endParaRPr lang="zh-CN" altLang="en-US" sz="2965" b="1">
              <a:solidFill>
                <a:srgbClr val="0070C0"/>
              </a:solidFill>
              <a:latin typeface="Times New Roman" panose="02020603050405020304"/>
              <a:ea typeface="黑体" panose="02010609060101010101" charset="-122"/>
              <a:cs typeface="Times New Roman" panose="02020603050405020304"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ppt_x</p:attrName>
                                        </p:attrNameLst>
                                      </p:cBhvr>
                                      <p:tavLst>
                                        <p:tav tm="0">
                                          <p:val>
                                            <p:strVal val="#ppt_x-#ppt_w*1.125000"/>
                                          </p:val>
                                        </p:tav>
                                        <p:tav tm="100000">
                                          <p:val>
                                            <p:strVal val="#ppt_x"/>
                                          </p:val>
                                        </p:tav>
                                      </p:tavLst>
                                    </p:anim>
                                    <p:animEffect transition="in" filter="wipe(right)">
                                      <p:cBhvr>
                                        <p:cTn id="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2" name="表格 1" title=""/>
          <p:cNvGraphicFramePr>
            <a:graphicFrameLocks noGrp="1"/>
          </p:cNvGraphicFramePr>
          <p:nvPr>
            <p:custDataLst>
              <p:tags r:id="rId4"/>
            </p:custDataLst>
          </p:nvPr>
        </p:nvGraphicFramePr>
        <p:xfrm>
          <a:off x="106045" y="565150"/>
          <a:ext cx="11969115" cy="6263640"/>
        </p:xfrm>
        <a:graphic>
          <a:graphicData uri="http://schemas.openxmlformats.org/drawingml/2006/table">
            <a:tbl>
              <a:tblPr/>
              <a:tblGrid>
                <a:gridCol w="527050"/>
                <a:gridCol w="1418590"/>
                <a:gridCol w="2135505"/>
                <a:gridCol w="7887970"/>
              </a:tblGrid>
              <a:tr h="411480">
                <a:tc>
                  <a:txBody>
                    <a:bodyPr vert="horz" wrap="square"/>
                    <a:lstStyle/>
                    <a:p>
                      <a:pPr algn="ctr">
                        <a:lnSpc>
                          <a:spcPct val="150000"/>
                        </a:lnSpc>
                        <a:spcAft>
                          <a:spcPct val="0"/>
                        </a:spcAft>
                        <a:tabLst>
                          <a:tab pos="1350645"/>
                          <a:tab pos="2700655"/>
                          <a:tab pos="4050665"/>
                        </a:tabLst>
                      </a:pPr>
                      <a:r>
                        <a:rPr lang="en-US" sz="1200" b="1" kern="100">
                          <a:effectLst/>
                          <a:latin typeface="宋体" panose="02010600030101010101" pitchFamily="2" charset="-122"/>
                          <a:ea typeface="宋体" panose="02010600030101010101" pitchFamily="2" charset="-122"/>
                          <a:cs typeface="Courier New" panose="02070309020205020404"/>
                        </a:rPr>
                        <a:t> </a:t>
                      </a:r>
                      <a:endParaRPr 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FF0000"/>
                          </a:solidFill>
                          <a:effectLst/>
                          <a:latin typeface="微软雅黑" panose="020b0503020204020204" charset="-122"/>
                          <a:ea typeface="微软雅黑" panose="020b0503020204020204" charset="-122"/>
                          <a:cs typeface="Times New Roman" panose="02020603050405020304" charset="0"/>
                        </a:rPr>
                        <a:t>考　点</a:t>
                      </a:r>
                      <a:endParaRPr lang="zh-CN" sz="14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FF0000"/>
                          </a:solidFill>
                          <a:effectLst/>
                          <a:latin typeface="微软雅黑" panose="020b0503020204020204" charset="-122"/>
                          <a:ea typeface="微软雅黑" panose="020b0503020204020204" charset="-122"/>
                          <a:cs typeface="Times New Roman" panose="02020603050405020304" charset="0"/>
                        </a:rPr>
                        <a:t>考　题</a:t>
                      </a:r>
                      <a:endParaRPr lang="zh-CN" sz="14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FF0000"/>
                          </a:solidFill>
                          <a:effectLst/>
                          <a:latin typeface="微软雅黑" panose="020b0503020204020204" charset="-122"/>
                          <a:ea typeface="微软雅黑" panose="020b0503020204020204" charset="-122"/>
                          <a:cs typeface="Times New Roman" panose="02020603050405020304" charset="0"/>
                        </a:rPr>
                        <a:t>情　境</a:t>
                      </a:r>
                      <a:endParaRPr lang="zh-CN" sz="14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rowSpan="16">
                  <a:txBody>
                    <a:bodyPr vert="horz" wrap="square"/>
                    <a:lstStyle/>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考</a:t>
                      </a:r>
                      <a:endParaRPr lang="zh-CN" sz="12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情</a:t>
                      </a:r>
                      <a:endParaRPr lang="zh-CN" sz="12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分</a:t>
                      </a:r>
                      <a:endParaRPr lang="zh-CN" sz="12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析（考的题比较多，部分列举）</a:t>
                      </a:r>
                      <a:endParaRPr lang="zh-CN" sz="12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7">
                  <a:txBody>
                    <a:bodyPr vert="horz" wrap="square"/>
                    <a:lstStyle/>
                    <a:p>
                      <a:pPr algn="l">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宋体" panose="02010600030101010101" pitchFamily="2" charset="-122"/>
                        </a:rPr>
                        <a:t>充分发挥市场在资源配置中的决定性作用</a:t>
                      </a:r>
                      <a:endParaRPr lang="zh-CN"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辽宁卷</a:t>
                      </a:r>
                      <a:r>
                        <a:rPr lang="en-US" sz="1200" kern="100">
                          <a:effectLst/>
                          <a:latin typeface="宋体" panose="02010600030101010101" pitchFamily="2" charset="-122"/>
                          <a:ea typeface="宋体" panose="02010600030101010101" pitchFamily="2" charset="-122"/>
                          <a:cs typeface="宋体" panose="02010600030101010101" pitchFamily="2" charset="-122"/>
                        </a:rPr>
                        <a:t>T17</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RCEP</a:t>
                      </a:r>
                      <a:r>
                        <a:rPr lang="zh-CN" sz="1200" kern="100">
                          <a:effectLst/>
                          <a:latin typeface="宋体" panose="02010600030101010101" pitchFamily="2" charset="-122"/>
                          <a:ea typeface="宋体" panose="02010600030101010101" pitchFamily="2" charset="-122"/>
                          <a:cs typeface="宋体" panose="02010600030101010101" pitchFamily="2" charset="-122"/>
                        </a:rPr>
                        <a:t>生效实施与建设全国统一大市场</a:t>
                      </a:r>
                      <a:endParaRPr lang="zh-CN"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2021·浙江6月，</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企业加入防疫物资生产大军，价格迅速回落</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2021·浙江6月，</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12</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要让网红食品成为放心食品</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2021·浙江6月，</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15</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国家对垄断行为进行处罚</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2023年湖北T2</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我国产业链供应链安全稳定和自主可控</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2022山东,</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国有资本战略投资</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2022广东,</a:t>
                      </a:r>
                      <a:r>
                        <a:rPr lang="en-US" altLang="zh-CN"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3</a:t>
                      </a:r>
                      <a:endPar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发放地方消费券，请你设计这批消费券,使其促消费助企业的效果最好</a:t>
                      </a:r>
                      <a:endPar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rowSpan="9">
                  <a:txBody>
                    <a:bodyPr vert="horz" wrap="square"/>
                    <a:lstStyle/>
                    <a:p>
                      <a:pPr algn="l">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更好发挥政府的作用</a:t>
                      </a:r>
                      <a:endParaRPr lang="zh-CN" sz="12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北京卷</a:t>
                      </a:r>
                      <a:r>
                        <a:rPr lang="en-US" sz="1200" kern="100">
                          <a:effectLst/>
                          <a:latin typeface="宋体" panose="02010600030101010101" pitchFamily="2" charset="-122"/>
                          <a:ea typeface="宋体" panose="02010600030101010101" pitchFamily="2" charset="-122"/>
                          <a:cs typeface="宋体" panose="02010600030101010101" pitchFamily="2" charset="-122"/>
                        </a:rPr>
                        <a:t>T18</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政府出台财政、货币政策</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山东卷</a:t>
                      </a:r>
                      <a:r>
                        <a:rPr lang="en-US" sz="1200" kern="100">
                          <a:effectLst/>
                          <a:latin typeface="宋体" panose="02010600030101010101" pitchFamily="2" charset="-122"/>
                          <a:ea typeface="宋体" panose="02010600030101010101" pitchFamily="2" charset="-122"/>
                          <a:cs typeface="宋体" panose="02010600030101010101" pitchFamily="2" charset="-122"/>
                        </a:rPr>
                        <a:t>T2</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a:t>
                      </a:r>
                      <a:r>
                        <a:rPr lang="zh-CN" sz="1200" kern="100">
                          <a:effectLst/>
                          <a:latin typeface="宋体" panose="02010600030101010101" pitchFamily="2" charset="-122"/>
                          <a:ea typeface="宋体" panose="02010600030101010101" pitchFamily="2" charset="-122"/>
                          <a:cs typeface="宋体" panose="02010600030101010101" pitchFamily="2" charset="-122"/>
                        </a:rPr>
                        <a:t>国有资本战略投资</a:t>
                      </a:r>
                      <a:r>
                        <a:rPr lang="en-US" sz="1200" kern="100">
                          <a:effectLst/>
                          <a:latin typeface="宋体" panose="02010600030101010101" pitchFamily="2" charset="-122"/>
                          <a:ea typeface="宋体" panose="02010600030101010101" pitchFamily="2" charset="-122"/>
                          <a:cs typeface="宋体" panose="02010600030101010101" pitchFamily="2" charset="-122"/>
                        </a:rPr>
                        <a:t>”</a:t>
                      </a:r>
                      <a:r>
                        <a:rPr lang="zh-CN" sz="1200" kern="100">
                          <a:effectLst/>
                          <a:latin typeface="宋体" panose="02010600030101010101" pitchFamily="2" charset="-122"/>
                          <a:ea typeface="宋体" panose="02010600030101010101" pitchFamily="2" charset="-122"/>
                          <a:cs typeface="宋体" panose="02010600030101010101" pitchFamily="2" charset="-122"/>
                        </a:rPr>
                        <a:t>撬动社会资本</a:t>
                      </a:r>
                      <a:endParaRPr lang="zh-CN"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北京卷</a:t>
                      </a:r>
                      <a:r>
                        <a:rPr lang="en-US" sz="1200" kern="100">
                          <a:effectLst/>
                          <a:latin typeface="宋体" panose="02010600030101010101" pitchFamily="2" charset="-122"/>
                          <a:ea typeface="宋体" panose="02010600030101010101" pitchFamily="2" charset="-122"/>
                          <a:cs typeface="宋体" panose="02010600030101010101" pitchFamily="2" charset="-122"/>
                        </a:rPr>
                        <a:t>T10</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促进公平就业、提升经济效率</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辽宁卷</a:t>
                      </a:r>
                      <a:r>
                        <a:rPr lang="en-US" sz="1200" kern="100">
                          <a:effectLst/>
                          <a:latin typeface="宋体" panose="02010600030101010101" pitchFamily="2" charset="-122"/>
                          <a:ea typeface="宋体" panose="02010600030101010101" pitchFamily="2" charset="-122"/>
                          <a:cs typeface="宋体" panose="02010600030101010101" pitchFamily="2" charset="-122"/>
                        </a:rPr>
                        <a:t>T5</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药品集中带量采购</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山东卷</a:t>
                      </a:r>
                      <a:r>
                        <a:rPr lang="en-US" sz="1200" kern="100">
                          <a:effectLst/>
                          <a:latin typeface="宋体" panose="02010600030101010101" pitchFamily="2" charset="-122"/>
                          <a:ea typeface="宋体" panose="02010600030101010101" pitchFamily="2" charset="-122"/>
                          <a:cs typeface="宋体" panose="02010600030101010101" pitchFamily="2" charset="-122"/>
                        </a:rPr>
                        <a:t>T4</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中央持续激发市场主体活力的政策</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2022湖南,</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4</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全国统一大市场</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2022全国乙,</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用税收优惠机制激励企业加大研发投入,培育壮大新动能</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2023年全国甲卷T14</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实施积极的财政政策和稳健的货币政策</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2023·广东高考·T4</a:t>
                      </a:r>
                      <a:endParaRPr lang="zh-CN" altLang="en-US" sz="1200" b="1" kern="100">
                        <a:solidFill>
                          <a:srgbClr val="FF0000"/>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solidFill>
                            <a:srgbClr val="FF0000"/>
                          </a:solidFill>
                          <a:effectLst/>
                          <a:latin typeface="宋体" panose="02010600030101010101" pitchFamily="2" charset="-122"/>
                          <a:ea typeface="宋体" panose="02010600030101010101" pitchFamily="2" charset="-122"/>
                          <a:cs typeface="Courier New" panose="02070309020205020404"/>
                        </a:rPr>
                        <a:t>广东省能源局首次提出一次能源价格传导机制</a:t>
                      </a:r>
                      <a:endParaRPr lang="zh-CN" altLang="en-US" sz="1200" b="1" kern="100">
                        <a:solidFill>
                          <a:srgbClr val="FF0000"/>
                        </a:solidFill>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TextBox 25" title=""/>
          <p:cNvSpPr txBox="1"/>
          <p:nvPr>
            <p:custDataLst>
              <p:tags r:id="rId5"/>
            </p:custDataLst>
          </p:nvPr>
        </p:nvSpPr>
        <p:spPr>
          <a:xfrm>
            <a:off x="170815" y="635"/>
            <a:ext cx="2255520" cy="563880"/>
          </a:xfrm>
          <a:prstGeom prst="rect">
            <a:avLst/>
          </a:prstGeom>
          <a:solidFill>
            <a:srgbClr val="92D050"/>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pc="300">
                <a:solidFill>
                  <a:srgbClr val="FF0000"/>
                </a:solidFill>
                <a:latin typeface="微软雅黑" panose="020b0503020204020204" charset="-122"/>
                <a:ea typeface="微软雅黑" panose="020b0503020204020204" charset="-122"/>
              </a:rPr>
              <a:t>考情考向</a:t>
            </a:r>
            <a:endParaRPr lang="zh-CN" altLang="en-US" sz="3200" b="1" spc="300">
              <a:solidFill>
                <a:srgbClr val="FF0000"/>
              </a:solidFill>
              <a:latin typeface="微软雅黑" panose="020b0503020204020204" charset="-122"/>
              <a:ea typeface="微软雅黑" panose="020b0503020204020204" charset="-122"/>
            </a:endParaRPr>
          </a:p>
        </p:txBody>
      </p:sp>
      <p:sp>
        <p:nvSpPr>
          <p:cNvPr id="7172" name="文本框 6" title=""/>
          <p:cNvSpPr txBox="1"/>
          <p:nvPr>
            <p:custDataLst>
              <p:tags r:id="rId6"/>
            </p:custDataLst>
          </p:nvPr>
        </p:nvSpPr>
        <p:spPr>
          <a:xfrm>
            <a:off x="2856239" y="-238"/>
            <a:ext cx="6815138" cy="55308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FF0000"/>
                </a:solidFill>
                <a:latin typeface="微软雅黑" panose="020b0503020204020204" charset="-122"/>
                <a:ea typeface="微软雅黑" panose="020b0503020204020204" charset="-122"/>
              </a:rPr>
              <a:t>我国的社会主义市场经济体制</a:t>
            </a:r>
            <a:endParaRPr lang="zh-CN" altLang="en-US" sz="3000" b="1">
              <a:solidFill>
                <a:srgbClr val="FF0000"/>
              </a:soli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ppt_x</p:attrName>
                                        </p:attrNameLst>
                                      </p:cBhvr>
                                      <p:tavLst>
                                        <p:tav tm="0">
                                          <p:val>
                                            <p:strVal val="#ppt_x-#ppt_w*1.125000"/>
                                          </p:val>
                                        </p:tav>
                                        <p:tav tm="100000">
                                          <p:val>
                                            <p:strVal val="#ppt_x"/>
                                          </p:val>
                                        </p:tav>
                                      </p:tavLst>
                                    </p:anim>
                                    <p:animEffect transition="in" filter="wipe(right)">
                                      <p:cBhvr>
                                        <p:cTn id="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9" name="表格 8" title=""/>
          <p:cNvGraphicFramePr>
            <a:graphicFrameLocks noGrp="1"/>
          </p:cNvGraphicFramePr>
          <p:nvPr>
            <p:custDataLst>
              <p:tags r:id="rId4"/>
            </p:custDataLst>
          </p:nvPr>
        </p:nvGraphicFramePr>
        <p:xfrm>
          <a:off x="222250" y="577850"/>
          <a:ext cx="11581130" cy="4460240"/>
        </p:xfrm>
        <a:graphic>
          <a:graphicData uri="http://schemas.openxmlformats.org/drawingml/2006/table">
            <a:tbl>
              <a:tblPr firstRow="1" bandRow="1">
                <a:tableStyleId>{5C22544A-7EE6-4342-B048-85BDC9FD1C3A}</a:tableStyleId>
              </a:tblPr>
              <a:tblGrid>
                <a:gridCol w="5440045"/>
                <a:gridCol w="6141085"/>
              </a:tblGrid>
              <a:tr h="0">
                <a:tc>
                  <a:txBody>
                    <a:bodyPr vert="horz" wrap="square"/>
                    <a:lstStyle/>
                    <a:p>
                      <a:pPr algn="ctr" fontAlgn="base">
                        <a:lnSpc>
                          <a:spcPct val="100000"/>
                        </a:lnSpc>
                        <a:spcAft>
                          <a:spcPct val="0"/>
                        </a:spcAft>
                      </a:pPr>
                      <a:r>
                        <a:rPr lang="zh-CN" sz="2800" b="1" kern="100">
                          <a:solidFill>
                            <a:schemeClr val="tx1"/>
                          </a:solidFill>
                          <a:latin typeface="宋体" panose="02010600030101010101" pitchFamily="2" charset="-122"/>
                          <a:ea typeface="宋体" panose="02010600030101010101" pitchFamily="2" charset="-122"/>
                          <a:cs typeface="Times New Roman" panose="02020603050405020304" charset="0"/>
                        </a:rPr>
                        <a:t>考情展示</a:t>
                      </a:r>
                      <a:r>
                        <a:rPr lang="zh-CN" sz="2400" b="1" kern="1200">
                          <a:solidFill>
                            <a:schemeClr val="tx1"/>
                          </a:solidFill>
                          <a:latin typeface="宋体" panose="02010600030101010101" pitchFamily="2" charset="-122"/>
                          <a:ea typeface="宋体" panose="02010600030101010101" pitchFamily="2" charset="-122"/>
                          <a:cs typeface="Arial"/>
                        </a:rPr>
                        <a:t> </a:t>
                      </a:r>
                      <a:endParaRPr lang="zh-CN" sz="2400" b="1" kern="100">
                        <a:solidFill>
                          <a:schemeClr val="tx1"/>
                        </a:solidFill>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algn="ctr" fontAlgn="base">
                        <a:lnSpc>
                          <a:spcPct val="100000"/>
                        </a:lnSpc>
                        <a:spcAft>
                          <a:spcPct val="0"/>
                        </a:spcAft>
                      </a:pPr>
                      <a:r>
                        <a:rPr lang="zh-CN" sz="2800" b="1" kern="100">
                          <a:solidFill>
                            <a:schemeClr val="tx1"/>
                          </a:solidFill>
                          <a:latin typeface="宋体" panose="02010600030101010101" pitchFamily="2" charset="-122"/>
                          <a:ea typeface="宋体" panose="02010600030101010101" pitchFamily="2" charset="-122"/>
                          <a:cs typeface="Times New Roman" panose="02020603050405020304" charset="0"/>
                        </a:rPr>
                        <a:t>考情预测</a:t>
                      </a:r>
                      <a:endParaRPr lang="zh-CN" sz="2800" b="1" kern="100">
                        <a:solidFill>
                          <a:schemeClr val="tx1"/>
                        </a:solidFill>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3942080">
                <a:tc>
                  <a:txBody>
                    <a:bodyPr vert="horz" wrap="square"/>
                    <a:lstStyle/>
                    <a:p>
                      <a:endParaRPr lang="zh-CN" altLang="en-US" sz="2800">
                        <a:solidFill>
                          <a:schemeClr val="tx1"/>
                        </a:solidFill>
                        <a:latin typeface="宋体" panose="02010600030101010101" pitchFamily="2" charset="-122"/>
                        <a:ea typeface="宋体" panose="02010600030101010101" pitchFamily="2"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endParaRPr lang="zh-CN" altLang="en-US" sz="2800">
                        <a:solidFill>
                          <a:schemeClr val="tx1"/>
                        </a:solidFill>
                        <a:latin typeface="宋体" panose="02010600030101010101" pitchFamily="2" charset="-122"/>
                        <a:ea typeface="宋体" panose="02010600030101010101" pitchFamily="2"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10" name="文本框 6" title=""/>
          <p:cNvSpPr txBox="1"/>
          <p:nvPr>
            <p:custDataLst>
              <p:tags r:id="rId5"/>
            </p:custDataLst>
          </p:nvPr>
        </p:nvSpPr>
        <p:spPr>
          <a:xfrm>
            <a:off x="347980" y="1118235"/>
            <a:ext cx="5244465" cy="40811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2023</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浙江高考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劳动的意义（选择题）</a:t>
            </a:r>
            <a:endParaRPr lang="zh-CN" altLang="en-US" sz="2000" b="1">
              <a:solidFill>
                <a:schemeClr val="tx1"/>
              </a:solidFill>
              <a:latin typeface="楷体" panose="02010609060101010101" charset="-122"/>
              <a:ea typeface="楷体" panose="02010609060101010101" charset="-122"/>
              <a:cs typeface="楷体" panose="02010609060101010101" charset="-122"/>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2023</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1</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浙江高考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按劳分配（选择题）</a:t>
            </a:r>
            <a:endParaRPr lang="zh-CN" altLang="en-US" sz="2000" b="1">
              <a:solidFill>
                <a:schemeClr val="tx1"/>
              </a:solidFill>
              <a:latin typeface="楷体" panose="02010609060101010101" charset="-122"/>
              <a:ea typeface="楷体" panose="02010609060101010101" charset="-122"/>
              <a:cs typeface="楷体" panose="02010609060101010101" charset="-122"/>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2023</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江苏高考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促进个人收入分配公平（选择题）</a:t>
            </a:r>
            <a:endParaRPr lang="zh-CN" altLang="en-US" sz="2000" b="1">
              <a:solidFill>
                <a:schemeClr val="tx1"/>
              </a:solidFill>
              <a:latin typeface="楷体" panose="02010609060101010101" charset="-122"/>
              <a:ea typeface="楷体" panose="02010609060101010101" charset="-122"/>
              <a:cs typeface="楷体" panose="02010609060101010101" charset="-122"/>
            </a:endParaRPr>
          </a:p>
          <a:p>
            <a:pPr>
              <a:lnSpc>
                <a:spcPct val="90000"/>
              </a:lnSpc>
            </a:pP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2023</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年</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6</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月</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广东高考</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社会保险、社会救济（选择题）</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2023</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年</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6</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月</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山东高考</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社会保险、社会救济的地位、特点，商业保险（选择题）</a:t>
            </a:r>
            <a:endParaRPr lang="zh-CN" altLang="en-US" sz="2000" b="1">
              <a:solidFill>
                <a:schemeClr val="tx1"/>
              </a:solidFill>
              <a:highlight>
                <a:srgbClr val="00FFFF"/>
              </a:highlight>
              <a:latin typeface="楷体" panose="02010609060101010101" charset="-122"/>
              <a:ea typeface="楷体" panose="02010609060101010101" charset="-122"/>
              <a:cs typeface="楷体" panose="02010609060101010101" charset="-122"/>
              <a:sym typeface="+mn-ea"/>
            </a:endParaRPr>
          </a:p>
          <a:p>
            <a:pPr>
              <a:lnSpc>
                <a:spcPct val="90000"/>
              </a:lnSpc>
            </a:pP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2023</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年</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6</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月</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湖南高考</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生育保险（选择题）</a:t>
            </a:r>
            <a:endParaRPr lang="zh-CN" altLang="en-US" sz="2000" b="1">
              <a:solidFill>
                <a:schemeClr val="tx1"/>
              </a:solidFill>
              <a:highlight>
                <a:srgbClr val="00FFFF"/>
              </a:highlight>
              <a:latin typeface="楷体" panose="02010609060101010101" charset="-122"/>
              <a:ea typeface="楷体" panose="02010609060101010101" charset="-122"/>
              <a:cs typeface="楷体" panose="02010609060101010101" charset="-122"/>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2022</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江苏高考</a:t>
            </a:r>
            <a:r>
              <a:rPr lang="en-US" altLang="zh-CN" sz="2000" b="1">
                <a:solidFill>
                  <a:srgbClr val="FF0000"/>
                </a:solidFill>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促进个人收入分配公平，生产要素产参与分配</a:t>
            </a:r>
            <a:r>
              <a:rPr lang="zh-CN" altLang="en-US" sz="2000" b="1">
                <a:latin typeface="楷体" panose="02010609060101010101" charset="-122"/>
                <a:ea typeface="楷体" panose="02010609060101010101" charset="-122"/>
                <a:cs typeface="楷体" panose="02010609060101010101" charset="-122"/>
                <a:sym typeface="+mn-ea"/>
              </a:rPr>
              <a:t>（选择题）</a:t>
            </a:r>
            <a:endParaRPr lang="zh-CN" altLang="en-US" sz="2000" b="1">
              <a:solidFill>
                <a:schemeClr val="tx1"/>
              </a:solidFill>
              <a:latin typeface="楷体" panose="02010609060101010101" charset="-122"/>
              <a:ea typeface="楷体" panose="02010609060101010101" charset="-122"/>
              <a:cs typeface="楷体" panose="02010609060101010101" charset="-122"/>
              <a:sym typeface="+mn-ea"/>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2022</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天津高考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a:t>
            </a:r>
            <a:r>
              <a:rPr lang="zh-CN" altLang="en-US" sz="2000" b="1">
                <a:latin typeface="楷体" panose="02010609060101010101" charset="-122"/>
                <a:ea typeface="楷体" panose="02010609060101010101" charset="-122"/>
                <a:cs typeface="楷体" panose="02010609060101010101" charset="-122"/>
                <a:sym typeface="+mn-ea"/>
              </a:rPr>
              <a:t>共同富裕（主观题）</a:t>
            </a:r>
            <a:endParaRPr lang="zh-CN" altLang="en-US" sz="2000" b="1">
              <a:solidFill>
                <a:schemeClr val="tx1"/>
              </a:solidFill>
              <a:latin typeface="楷体" panose="02010609060101010101" charset="-122"/>
              <a:ea typeface="楷体" panose="02010609060101010101" charset="-122"/>
              <a:cs typeface="楷体" panose="02010609060101010101" charset="-122"/>
              <a:sym typeface="+mn-ea"/>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2021</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北京高考</a:t>
            </a:r>
            <a:r>
              <a:rPr lang="en-US" altLang="zh-CN" sz="2000" b="1">
                <a:solidFill>
                  <a:srgbClr val="FF0000"/>
                </a:solidFill>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a:t>
            </a:r>
            <a:r>
              <a:rPr lang="zh-CN" altLang="en-US" sz="2000" b="1">
                <a:latin typeface="楷体" panose="02010609060101010101" charset="-122"/>
                <a:ea typeface="楷体" panose="02010609060101010101" charset="-122"/>
                <a:cs typeface="楷体" panose="02010609060101010101" charset="-122"/>
                <a:sym typeface="+mn-ea"/>
              </a:rPr>
              <a:t>（选择题）</a:t>
            </a:r>
            <a:endParaRPr lang="zh-CN" altLang="en-US" sz="2000" b="1" kern="100">
              <a:effectLst/>
              <a:latin typeface="楷体" panose="02010609060101010101" charset="-122"/>
              <a:ea typeface="楷体" panose="02010609060101010101" charset="-122"/>
              <a:cs typeface="楷体" panose="02010609060101010101" charset="-122"/>
              <a:sym typeface="+mn-ea"/>
            </a:endParaRPr>
          </a:p>
        </p:txBody>
      </p:sp>
      <p:sp>
        <p:nvSpPr>
          <p:cNvPr id="11" name="文本框 7" title=""/>
          <p:cNvSpPr txBox="1"/>
          <p:nvPr>
            <p:custDataLst>
              <p:tags r:id="rId6"/>
            </p:custDataLst>
          </p:nvPr>
        </p:nvSpPr>
        <p:spPr>
          <a:xfrm>
            <a:off x="5883275" y="1010920"/>
            <a:ext cx="6085840" cy="42964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spcBef>
                <a:spcPct val="0"/>
              </a:spcBef>
              <a:spcAft>
                <a:spcPct val="0"/>
              </a:spcAft>
            </a:pPr>
            <a:r>
              <a:rPr lang="en-US" altLang="zh-CN" sz="2400" b="1">
                <a:latin typeface="微软雅黑" panose="020b0503020204020204" charset="-122"/>
                <a:ea typeface="微软雅黑" panose="020b0503020204020204" charset="-122"/>
                <a:cs typeface="微软雅黑" panose="020b0503020204020204" charset="-122"/>
                <a:sym typeface="+mn-ea"/>
              </a:rPr>
              <a:t>1.</a:t>
            </a:r>
            <a:r>
              <a:rPr lang="zh-CN" altLang="en-US" sz="2400" b="1">
                <a:latin typeface="微软雅黑" panose="020b0503020204020204" charset="-122"/>
                <a:ea typeface="微软雅黑" panose="020b0503020204020204" charset="-122"/>
                <a:cs typeface="微软雅黑" panose="020b0503020204020204" charset="-122"/>
                <a:sym typeface="+mn-ea"/>
              </a:rPr>
              <a:t>以选择题的形式考查我国</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收入分配的方式</a:t>
            </a:r>
            <a:r>
              <a:rPr lang="zh-CN" altLang="en-US" sz="2400" b="1">
                <a:latin typeface="微软雅黑" panose="020b0503020204020204" charset="-122"/>
                <a:ea typeface="微软雅黑" panose="020b0503020204020204" charset="-122"/>
                <a:cs typeface="微软雅黑" panose="020b0503020204020204" charset="-122"/>
                <a:sym typeface="+mn-ea"/>
              </a:rPr>
              <a:t>，</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初次分配、再分配及第三次分配</a:t>
            </a:r>
            <a:r>
              <a:rPr lang="zh-CN" altLang="en-US" sz="2400" b="1">
                <a:latin typeface="微软雅黑" panose="020b0503020204020204" charset="-122"/>
                <a:ea typeface="微软雅黑" panose="020b0503020204020204" charset="-122"/>
                <a:cs typeface="微软雅黑" panose="020b0503020204020204" charset="-122"/>
                <a:sym typeface="+mn-ea"/>
              </a:rPr>
              <a:t>，以及</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社会保障的内容</a:t>
            </a:r>
            <a:r>
              <a:rPr lang="zh-CN" altLang="en-US" sz="2400" b="1">
                <a:latin typeface="微软雅黑" panose="020b0503020204020204" charset="-122"/>
                <a:ea typeface="微软雅黑" panose="020b0503020204020204" charset="-122"/>
                <a:cs typeface="微软雅黑" panose="020b0503020204020204" charset="-122"/>
                <a:sym typeface="+mn-ea"/>
              </a:rPr>
              <a:t>。</a:t>
            </a:r>
            <a:endParaRPr lang="zh-CN" altLang="en-US" sz="2400" b="1">
              <a:latin typeface="微软雅黑" panose="020b0503020204020204" charset="-122"/>
              <a:ea typeface="微软雅黑" panose="020b0503020204020204" charset="-122"/>
              <a:cs typeface="微软雅黑" panose="020b0503020204020204" charset="-122"/>
              <a:sym typeface="+mn-ea"/>
            </a:endParaRPr>
          </a:p>
          <a:p>
            <a:pPr lvl="0">
              <a:lnSpc>
                <a:spcPct val="120000"/>
              </a:lnSpc>
              <a:spcBef>
                <a:spcPct val="0"/>
              </a:spcBef>
              <a:spcAft>
                <a:spcPct val="0"/>
              </a:spcAft>
            </a:pPr>
            <a:r>
              <a:rPr lang="en-US" altLang="zh-CN" sz="2400" b="1">
                <a:latin typeface="微软雅黑" panose="020b0503020204020204" charset="-122"/>
                <a:ea typeface="微软雅黑" panose="020b0503020204020204" charset="-122"/>
                <a:cs typeface="微软雅黑" panose="020b0503020204020204" charset="-122"/>
                <a:sym typeface="+mn-ea"/>
              </a:rPr>
              <a:t>2.</a:t>
            </a:r>
            <a:r>
              <a:rPr lang="zh-CN" altLang="en-US" sz="2400" b="1">
                <a:latin typeface="微软雅黑" panose="020b0503020204020204" charset="-122"/>
                <a:ea typeface="微软雅黑" panose="020b0503020204020204" charset="-122"/>
                <a:cs typeface="微软雅黑" panose="020b0503020204020204" charset="-122"/>
                <a:sym typeface="+mn-ea"/>
              </a:rPr>
              <a:t>在非选择题方面，可能会以原因类和措施类题型，结合扶贫攻坚、乡村振兴、覆盖城乡的社会保障制度、“六稳”中的保居民就业、保基本民生等热点考查</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完善个人收入分配、促进社会公平、完善社会保障体系的原因和措施</a:t>
            </a:r>
            <a:r>
              <a:rPr lang="zh-CN" altLang="en-US" sz="2400" b="1">
                <a:latin typeface="微软雅黑" panose="020b0503020204020204" charset="-122"/>
                <a:ea typeface="微软雅黑" panose="020b0503020204020204" charset="-122"/>
                <a:cs typeface="微软雅黑" panose="020b0503020204020204" charset="-122"/>
                <a:sym typeface="+mn-ea"/>
              </a:rPr>
              <a:t>。</a:t>
            </a:r>
            <a:endParaRPr lang="zh-CN" altLang="en-US" sz="2400" b="1">
              <a:latin typeface="微软雅黑" panose="020b0503020204020204" charset="-122"/>
              <a:ea typeface="微软雅黑" panose="020b0503020204020204" charset="-122"/>
              <a:cs typeface="微软雅黑" panose="020b0503020204020204" charset="-122"/>
              <a:sym typeface="+mn-ea"/>
            </a:endParaRPr>
          </a:p>
        </p:txBody>
      </p:sp>
      <p:pic>
        <p:nvPicPr>
          <p:cNvPr id="2" name="Picture 2" title=""/>
          <p:cNvPicPr>
            <a:picLocks noChangeAspect="1"/>
          </p:cNvPicPr>
          <p:nvPr>
            <p:custDataLst>
              <p:tags r:id="rId8"/>
            </p:custDataLst>
          </p:nvPr>
        </p:nvPicPr>
        <p:blipFill>
          <a:blip r:embed="rId7"/>
          <a:stretch>
            <a:fillRect/>
          </a:stretch>
        </p:blipFill>
        <p:spPr>
          <a:xfrm flipH="1">
            <a:off x="10591800" y="11379200"/>
            <a:ext cx="0" cy="0"/>
          </a:xfrm>
          <a:prstGeom prst="rect">
            <a:avLst/>
          </a:prstGeom>
          <a:ln>
            <a:noFill/>
          </a:ln>
        </p:spPr>
      </p:pic>
      <p:sp>
        <p:nvSpPr>
          <p:cNvPr id="3" name="文本框 2" title=""/>
          <p:cNvSpPr txBox="1"/>
          <p:nvPr>
            <p:custDataLst>
              <p:tags r:id="rId9"/>
            </p:custDataLst>
          </p:nvPr>
        </p:nvSpPr>
        <p:spPr>
          <a:xfrm>
            <a:off x="580390" y="5199380"/>
            <a:ext cx="11222990" cy="14852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1B05F1"/>
                </a:solidFill>
                <a:latin typeface="楷体" panose="02010609060101010101" charset="-122"/>
                <a:ea typeface="楷体" panose="02010609060101010101" charset="-122"/>
                <a:sym typeface="+mn-ea"/>
              </a:rPr>
              <a:t>第四课在高考考查中以选择题为主，围绕以收入分配和社会保障两大核心词语展开，一定要仔细掌握。主观题围绕国家促进社会公平的举措为切入口，考查实现共同富裕的目标，常常和前三课的重点知识一起考查，复习中要融会贯通、构建体系。</a:t>
            </a:r>
            <a:endParaRPr lang="zh-CN" altLang="en-US" sz="2400" b="1">
              <a:solidFill>
                <a:srgbClr val="1B05F1"/>
              </a:solidFill>
              <a:latin typeface="楷体" panose="02010609060101010101" charset="-122"/>
              <a:ea typeface="楷体" panose="02010609060101010101" charset="-122"/>
              <a:sym typeface="+mn-ea"/>
            </a:endParaRPr>
          </a:p>
        </p:txBody>
      </p:sp>
      <p:sp>
        <p:nvSpPr>
          <p:cNvPr id="4" name="文本框 3" title=""/>
          <p:cNvSpPr txBox="1"/>
          <p:nvPr>
            <p:custDataLst>
              <p:tags r:id="rId10"/>
            </p:custDataLst>
          </p:nvPr>
        </p:nvSpPr>
        <p:spPr>
          <a:xfrm>
            <a:off x="3413760" y="15240"/>
            <a:ext cx="366966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kern="0" noProof="0">
                <a:ln>
                  <a:noFill/>
                </a:ln>
                <a:solidFill>
                  <a:srgbClr val="FF0000"/>
                </a:solidFill>
                <a:effectLst/>
                <a:uLnTx/>
                <a:uFillTx/>
                <a:latin typeface="微软雅黑" panose="020b0503020204020204" charset="-122"/>
                <a:ea typeface="微软雅黑" panose="020b0503020204020204" charset="-122"/>
                <a:sym typeface="+mn-ea"/>
              </a:rPr>
              <a:t>我国的个人收入分配</a:t>
            </a:r>
            <a:endParaRPr lang="zh-CN" altLang="en-US" sz="2800" b="1" kern="0" noProof="0">
              <a:ln>
                <a:noFill/>
              </a:ln>
              <a:solidFill>
                <a:srgbClr val="FF0000"/>
              </a:solidFill>
              <a:effectLst/>
              <a:uLnTx/>
              <a:uFillTx/>
              <a:latin typeface="微软雅黑" panose="020b0503020204020204" charset="-122"/>
              <a:ea typeface="微软雅黑" panose="020b0503020204020204" charset="-122"/>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4" name="直线连接符 3" title=""/>
          <p:cNvCxnSpPr/>
          <p:nvPr>
            <p:custDataLst>
              <p:tags r:id="rId4"/>
            </p:custDataLst>
          </p:nvPr>
        </p:nvCxnSpPr>
        <p:spPr>
          <a:xfrm>
            <a:off x="0" y="3329058"/>
            <a:ext cx="379407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custDataLst>
              <p:tags r:id="rId5"/>
            </p:custDataLst>
          </p:nvPr>
        </p:nvSpPr>
        <p:spPr>
          <a:xfrm>
            <a:off x="593625" y="3633696"/>
            <a:ext cx="2380953" cy="7067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a:solidFill>
                  <a:schemeClr val="bg1"/>
                </a:solidFill>
                <a:cs typeface="+mn-ea"/>
                <a:sym typeface="+mn-lt"/>
              </a:rPr>
              <a:t>PART</a:t>
            </a:r>
            <a:r>
              <a:rPr lang="zh-CN" altLang="en-US" sz="4000">
                <a:solidFill>
                  <a:schemeClr val="bg1"/>
                </a:solidFill>
                <a:cs typeface="+mn-ea"/>
                <a:sym typeface="+mn-lt"/>
              </a:rPr>
              <a:t> </a:t>
            </a:r>
            <a:r>
              <a:rPr lang="en-US" altLang="zh-CN" sz="4000">
                <a:solidFill>
                  <a:schemeClr val="bg1"/>
                </a:solidFill>
                <a:cs typeface="+mn-ea"/>
                <a:sym typeface="+mn-lt"/>
              </a:rPr>
              <a:t>ONE</a:t>
            </a:r>
            <a:endParaRPr lang="en-US" altLang="zh-CN" sz="4000">
              <a:solidFill>
                <a:schemeClr val="bg1"/>
              </a:solidFill>
              <a:cs typeface="+mn-ea"/>
              <a:sym typeface="+mn-lt"/>
            </a:endParaRPr>
          </a:p>
        </p:txBody>
      </p:sp>
      <p:sp>
        <p:nvSpPr>
          <p:cNvPr id="9" name="文本框 8" title=""/>
          <p:cNvSpPr txBox="1"/>
          <p:nvPr>
            <p:custDataLst>
              <p:tags r:id="rId6"/>
            </p:custDataLst>
          </p:nvPr>
        </p:nvSpPr>
        <p:spPr>
          <a:xfrm>
            <a:off x="847725" y="2449830"/>
            <a:ext cx="10653395" cy="15525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00000"/>
              </a:lnSpc>
            </a:pPr>
            <a:r>
              <a:rPr lang="en-US" altLang="zh-CN" sz="8000" b="1">
                <a:solidFill>
                  <a:schemeClr val="tx1"/>
                </a:solidFill>
                <a:latin typeface="+mn-ea"/>
                <a:sym typeface="+mn-ea"/>
              </a:rPr>
              <a:t>      </a:t>
            </a:r>
            <a:r>
              <a:rPr lang="zh-CN" altLang="en-US" sz="8000" b="1">
                <a:solidFill>
                  <a:schemeClr val="tx1"/>
                </a:solidFill>
                <a:latin typeface="+mn-ea"/>
                <a:sym typeface="+mn-ea"/>
              </a:rPr>
              <a:t>二、体系建构</a:t>
            </a:r>
            <a:endParaRPr lang="zh-CN" altLang="en-US" sz="8000" b="1">
              <a:solidFill>
                <a:schemeClr val="tx1"/>
              </a:solidFill>
              <a:latin typeface="+mn-ea"/>
              <a:sym typeface="+mn-ea"/>
            </a:endParaRPr>
          </a:p>
          <a:p>
            <a:pPr indent="0" algn="l" fontAlgn="auto">
              <a:lnSpc>
                <a:spcPct val="100000"/>
              </a:lnSpc>
            </a:pPr>
            <a:endParaRPr lang="zh-CN" altLang="en-US" sz="8000" b="1">
              <a:solidFill>
                <a:schemeClr val="tx1"/>
              </a:solidFill>
              <a:latin typeface="+mn-ea"/>
              <a:sym typeface="+mn-ea"/>
            </a:endParaRPr>
          </a:p>
          <a:p>
            <a:pPr algn="l" fontAlgn="auto">
              <a:lnSpc>
                <a:spcPct val="100000"/>
              </a:lnSpc>
              <a:buClrTx/>
              <a:buSzTx/>
              <a:buFontTx/>
            </a:pPr>
            <a:r>
              <a:rPr lang="en-US" altLang="zh-CN" sz="4000" b="1">
                <a:solidFill>
                  <a:srgbClr val="FF0000"/>
                </a:solidFill>
                <a:latin typeface="宋体" panose="02010600030101010101" pitchFamily="2" charset="-122"/>
                <a:ea typeface="宋体" panose="02010600030101010101" pitchFamily="2" charset="-122"/>
                <a:sym typeface="+mn-ea"/>
              </a:rPr>
              <a:t>  </a:t>
            </a:r>
            <a:endParaRPr lang="zh-CN" altLang="en-US" sz="4000" b="1">
              <a:solidFill>
                <a:srgbClr val="FF0000"/>
              </a:solidFill>
              <a:latin typeface="微软雅黑" panose="020b0503020204020204" charset="-122"/>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 name="Oval 42" title=""/>
          <p:cNvSpPr>
            <a:spLocks noChangeArrowheads="1"/>
          </p:cNvSpPr>
          <p:nvPr>
            <p:custDataLst>
              <p:tags r:id="rId4"/>
            </p:custDataLst>
          </p:nvPr>
        </p:nvSpPr>
        <p:spPr bwMode="auto">
          <a:xfrm>
            <a:off x="96520" y="42545"/>
            <a:ext cx="2420620" cy="768985"/>
          </a:xfrm>
          <a:prstGeom prst="ellipse">
            <a:avLst/>
          </a:prstGeom>
          <a:solidFill>
            <a:srgbClr val="92D05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专题体系</a:t>
            </a:r>
            <a:endParaRPr lang="zh-CN" altLang="en-US" b="1">
              <a:solidFill>
                <a:schemeClr val="bg1"/>
              </a:solidFill>
              <a:latin typeface="Arial" pitchFamily="34" charset="0"/>
              <a:ea typeface="微软雅黑" panose="020b0503020204020204" charset="-122"/>
              <a:sym typeface="Arial" pitchFamily="34" charset="0"/>
            </a:endParaRPr>
          </a:p>
        </p:txBody>
      </p:sp>
      <p:grpSp>
        <p:nvGrpSpPr>
          <p:cNvPr id="8" name="组合 7" title=""/>
          <p:cNvGrpSpPr/>
          <p:nvPr>
            <p:custDataLst>
              <p:tags r:id="rId5"/>
            </p:custDataLst>
          </p:nvPr>
        </p:nvGrpSpPr>
        <p:grpSpPr>
          <a:xfrm>
            <a:off x="1025525" y="922655"/>
            <a:ext cx="10625455" cy="5342230"/>
            <a:chOff x="258904" y="1373093"/>
            <a:chExt cx="9946046" cy="5031033"/>
          </a:xfrm>
        </p:grpSpPr>
        <p:sp>
          <p:nvSpPr>
            <p:cNvPr id="9" name="矩形 8"/>
            <p:cNvSpPr/>
            <p:nvPr>
              <p:custDataLst>
                <p:tags r:id="rId6"/>
              </p:custDataLst>
            </p:nvPr>
          </p:nvSpPr>
          <p:spPr>
            <a:xfrm>
              <a:off x="258904" y="1739721"/>
              <a:ext cx="1114659" cy="955620"/>
            </a:xfrm>
            <a:prstGeom prst="rect">
              <a:avLst/>
            </a:prstGeom>
            <a:solidFill>
              <a:schemeClr val="bg1">
                <a:lumMod val="85000"/>
              </a:schemeClr>
            </a:solidFill>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a:ea typeface="方正中等线简体" panose="03000509000000000000" pitchFamily="65" charset="-122"/>
                </a:rPr>
                <a:t>我国的</a:t>
              </a:r>
              <a:endParaRPr lang="zh-CN" altLang="en-US" sz="2000" b="1" kern="100">
                <a:latin typeface="Times New Roman" panose="02020603050405020304"/>
                <a:ea typeface="方正中等线简体" panose="03000509000000000000" pitchFamily="65" charset="-122"/>
              </a:endParaRPr>
            </a:p>
            <a:p>
              <a:pPr algn="ctr">
                <a:spcAft>
                  <a:spcPct val="0"/>
                </a:spcAft>
              </a:pPr>
              <a:r>
                <a:rPr lang="zh-CN" altLang="en-US" sz="2000" b="1" kern="100">
                  <a:latin typeface="Times New Roman" panose="02020603050405020304"/>
                  <a:ea typeface="方正中等线简体" panose="03000509000000000000" pitchFamily="65" charset="-122"/>
                </a:rPr>
                <a:t>基本经</a:t>
              </a:r>
              <a:endParaRPr lang="zh-CN" altLang="en-US" sz="2000" b="1" kern="100">
                <a:latin typeface="Times New Roman" panose="02020603050405020304"/>
                <a:ea typeface="方正中等线简体" panose="03000509000000000000" pitchFamily="65" charset="-122"/>
              </a:endParaRPr>
            </a:p>
            <a:p>
              <a:pPr algn="ctr">
                <a:spcAft>
                  <a:spcPct val="0"/>
                </a:spcAft>
              </a:pPr>
              <a:r>
                <a:rPr lang="zh-CN" altLang="en-US" sz="2000" b="1" kern="100">
                  <a:latin typeface="Times New Roman" panose="02020603050405020304"/>
                  <a:ea typeface="方正中等线简体" panose="03000509000000000000" pitchFamily="65" charset="-122"/>
                </a:rPr>
                <a:t>济制度</a:t>
              </a:r>
              <a:endParaRPr lang="zh-CN" altLang="en-US" sz="2000" b="1" kern="100">
                <a:effectLst/>
                <a:latin typeface="Times New Roman" panose="02020603050405020304"/>
                <a:ea typeface="方正中等线简体" panose="03000509000000000000" pitchFamily="65" charset="-122"/>
              </a:endParaRPr>
            </a:p>
          </p:txBody>
        </p:sp>
        <p:sp>
          <p:nvSpPr>
            <p:cNvPr id="2" name="矩形 1"/>
            <p:cNvSpPr/>
            <p:nvPr>
              <p:custDataLst>
                <p:tags r:id="rId7"/>
              </p:custDataLst>
            </p:nvPr>
          </p:nvSpPr>
          <p:spPr>
            <a:xfrm>
              <a:off x="3743325" y="1846779"/>
              <a:ext cx="1879686"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公有制为主体</a:t>
              </a:r>
              <a:endParaRPr lang="zh-CN" altLang="en-US" sz="2000" b="1" kern="100">
                <a:latin typeface="Times New Roman" panose="02020603050405020304"/>
                <a:ea typeface="方正中等线简体" panose="03000509000000000000" pitchFamily="65" charset="-122"/>
              </a:endParaRPr>
            </a:p>
          </p:txBody>
        </p:sp>
        <p:sp>
          <p:nvSpPr>
            <p:cNvPr id="11" name="矩形 10"/>
            <p:cNvSpPr/>
            <p:nvPr>
              <p:custDataLst>
                <p:tags r:id="rId8"/>
              </p:custDataLst>
            </p:nvPr>
          </p:nvSpPr>
          <p:spPr>
            <a:xfrm>
              <a:off x="7935060" y="1701602"/>
              <a:ext cx="1472514" cy="9556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smtClean="0">
                  <a:latin typeface="Times New Roman" panose="02020603050405020304"/>
                  <a:ea typeface="方正中等线简体" panose="03000509000000000000" pitchFamily="65" charset="-122"/>
                </a:rPr>
                <a:t>市场</a:t>
              </a:r>
              <a:endParaRPr lang="en-US" altLang="zh-CN" sz="2000" b="1" kern="100" smtClean="0">
                <a:latin typeface="Times New Roman" panose="02020603050405020304"/>
                <a:ea typeface="方正中等线简体" panose="03000509000000000000" pitchFamily="65" charset="-122"/>
              </a:endParaRPr>
            </a:p>
            <a:p>
              <a:pPr algn="ctr">
                <a:spcAft>
                  <a:spcPct val="0"/>
                </a:spcAft>
              </a:pPr>
              <a:r>
                <a:rPr lang="zh-CN" altLang="en-US" sz="2000" b="1" kern="100" smtClean="0">
                  <a:latin typeface="Times New Roman" panose="02020603050405020304"/>
                  <a:ea typeface="方正中等线简体" panose="03000509000000000000" pitchFamily="65" charset="-122"/>
                </a:rPr>
                <a:t>调节</a:t>
              </a:r>
              <a:endParaRPr lang="zh-CN" altLang="en-US" sz="2000" b="1" kern="100" smtClean="0">
                <a:latin typeface="Times New Roman" panose="02020603050405020304"/>
                <a:ea typeface="方正中等线简体" panose="03000509000000000000" pitchFamily="65" charset="-122"/>
              </a:endParaRPr>
            </a:p>
            <a:p>
              <a:pPr algn="ctr">
                <a:spcAft>
                  <a:spcPct val="0"/>
                </a:spcAft>
              </a:pPr>
              <a:r>
                <a:rPr lang="en-US" altLang="zh-CN" sz="2000" b="1" kern="100" smtClean="0">
                  <a:latin typeface="Times New Roman" panose="02020603050405020304"/>
                  <a:ea typeface="方正中等线简体" panose="03000509000000000000" pitchFamily="65" charset="-122"/>
                </a:rPr>
                <a:t>(</a:t>
              </a:r>
              <a:r>
                <a:rPr lang="zh-CN" altLang="en-US" sz="2000" b="1" kern="100" smtClean="0">
                  <a:latin typeface="Times New Roman" panose="02020603050405020304"/>
                  <a:ea typeface="方正中等线简体" panose="03000509000000000000" pitchFamily="65" charset="-122"/>
                </a:rPr>
                <a:t>有效</a:t>
              </a:r>
              <a:r>
                <a:rPr lang="en-US" altLang="zh-CN" sz="2000" b="1" kern="100" smtClean="0">
                  <a:latin typeface="Times New Roman" panose="02020603050405020304"/>
                  <a:ea typeface="方正中等线简体" panose="03000509000000000000" pitchFamily="65" charset="-122"/>
                </a:rPr>
                <a:t>)</a:t>
              </a:r>
              <a:endParaRPr lang="en-US" altLang="zh-CN" sz="2000" b="1" kern="100" smtClean="0">
                <a:latin typeface="Times New Roman" panose="02020603050405020304"/>
                <a:ea typeface="方正中等线简体" panose="03000509000000000000" pitchFamily="65" charset="-122"/>
              </a:endParaRPr>
            </a:p>
          </p:txBody>
        </p:sp>
        <p:cxnSp>
          <p:nvCxnSpPr>
            <p:cNvPr id="12" name="直接箭头连接符 11"/>
            <p:cNvCxnSpPr/>
            <p:nvPr>
              <p:custDataLst>
                <p:tags r:id="rId9"/>
              </p:custDataLst>
            </p:nvPr>
          </p:nvCxnSpPr>
          <p:spPr>
            <a:xfrm rot="5400000" flipH="1">
              <a:off x="6558880" y="2603144"/>
              <a:ext cx="0" cy="10772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直接箭头连接符 12"/>
            <p:cNvCxnSpPr/>
            <p:nvPr>
              <p:custDataLst>
                <p:tags r:id="rId10"/>
              </p:custDataLst>
            </p:nvPr>
          </p:nvCxnSpPr>
          <p:spPr>
            <a:xfrm flipH="1">
              <a:off x="4583038" y="5184714"/>
              <a:ext cx="0" cy="8236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直接箭头连接符 13"/>
            <p:cNvCxnSpPr/>
            <p:nvPr>
              <p:custDataLst>
                <p:tags r:id="rId11"/>
              </p:custDataLst>
            </p:nvPr>
          </p:nvCxnSpPr>
          <p:spPr>
            <a:xfrm rot="5400000" flipH="1" flipV="1">
              <a:off x="2820938" y="5347396"/>
              <a:ext cx="0" cy="17655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矩形 14"/>
            <p:cNvSpPr/>
            <p:nvPr>
              <p:custDataLst>
                <p:tags r:id="rId12"/>
              </p:custDataLst>
            </p:nvPr>
          </p:nvSpPr>
          <p:spPr>
            <a:xfrm>
              <a:off x="3743325" y="2375075"/>
              <a:ext cx="3279213"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多种所有制经济</a:t>
              </a:r>
              <a:r>
                <a:rPr lang="zh-CN" altLang="en-US" sz="2000" b="1" kern="100" smtClean="0">
                  <a:latin typeface="Times New Roman" panose="02020603050405020304"/>
                  <a:ea typeface="方正中等线简体" panose="03000509000000000000" pitchFamily="65" charset="-122"/>
                </a:rPr>
                <a:t>共同</a:t>
              </a:r>
              <a:r>
                <a:rPr lang="zh-CN" altLang="en-US" sz="2000" b="1" kern="100">
                  <a:latin typeface="Times New Roman" panose="02020603050405020304"/>
                  <a:ea typeface="方正中等线简体" panose="03000509000000000000" pitchFamily="65" charset="-122"/>
                </a:rPr>
                <a:t>发展</a:t>
              </a:r>
              <a:endParaRPr lang="zh-CN" altLang="en-US" sz="2000" b="1" kern="100">
                <a:latin typeface="Times New Roman" panose="02020603050405020304"/>
                <a:ea typeface="方正中等线简体" panose="03000509000000000000" pitchFamily="65" charset="-122"/>
              </a:endParaRPr>
            </a:p>
          </p:txBody>
        </p:sp>
        <p:sp>
          <p:nvSpPr>
            <p:cNvPr id="16" name="矩形 15"/>
            <p:cNvSpPr/>
            <p:nvPr>
              <p:custDataLst>
                <p:tags r:id="rId13"/>
              </p:custDataLst>
            </p:nvPr>
          </p:nvSpPr>
          <p:spPr>
            <a:xfrm>
              <a:off x="3743325" y="2925738"/>
              <a:ext cx="2250256"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按劳分配为主体</a:t>
              </a:r>
              <a:endParaRPr lang="zh-CN" altLang="en-US" sz="2000" b="1" kern="100">
                <a:latin typeface="Times New Roman" panose="02020603050405020304"/>
                <a:ea typeface="方正中等线简体" panose="03000509000000000000" pitchFamily="65" charset="-122"/>
              </a:endParaRPr>
            </a:p>
          </p:txBody>
        </p:sp>
        <p:sp>
          <p:nvSpPr>
            <p:cNvPr id="17" name="矩形 16"/>
            <p:cNvSpPr/>
            <p:nvPr>
              <p:custDataLst>
                <p:tags r:id="rId14"/>
              </p:custDataLst>
            </p:nvPr>
          </p:nvSpPr>
          <p:spPr>
            <a:xfrm>
              <a:off x="3717941" y="6023243"/>
              <a:ext cx="189553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人民生活水平</a:t>
              </a:r>
              <a:endParaRPr lang="zh-CN" altLang="en-US" sz="2000" b="1" kern="100">
                <a:latin typeface="Times New Roman" panose="02020603050405020304"/>
                <a:ea typeface="方正中等线简体" panose="03000509000000000000" pitchFamily="65" charset="-122"/>
              </a:endParaRPr>
            </a:p>
          </p:txBody>
        </p:sp>
        <p:pic>
          <p:nvPicPr>
            <p:cNvPr id="18" name="图片 1"/>
            <p:cNvPicPr>
              <a:picLocks noChangeAspect="1" noChangeArrowheads="1"/>
            </p:cNvPicPr>
            <p:nvPr>
              <p:custDataLst>
                <p:tags r:id="rId16"/>
              </p:custDataLst>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22261" y="2874287"/>
              <a:ext cx="362885" cy="3183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矩形 18"/>
            <p:cNvSpPr/>
            <p:nvPr>
              <p:custDataLst>
                <p:tags r:id="rId17"/>
              </p:custDataLst>
            </p:nvPr>
          </p:nvSpPr>
          <p:spPr>
            <a:xfrm>
              <a:off x="322794" y="3854991"/>
              <a:ext cx="471510"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100">
                  <a:latin typeface="Times New Roman" panose="02020603050405020304"/>
                  <a:ea typeface="方正中等线简体" panose="03000509000000000000" pitchFamily="65" charset="-122"/>
                </a:rPr>
                <a:t>适</a:t>
              </a:r>
              <a:endParaRPr lang="zh-CN" altLang="en-US" sz="2000" b="1" kern="100">
                <a:latin typeface="Times New Roman" panose="02020603050405020304"/>
                <a:ea typeface="方正中等线简体" panose="03000509000000000000" pitchFamily="65" charset="-122"/>
              </a:endParaRPr>
            </a:p>
            <a:p>
              <a:pPr algn="ctr"/>
              <a:r>
                <a:rPr lang="zh-CN" altLang="en-US" sz="2000" b="1" kern="100">
                  <a:latin typeface="Times New Roman" panose="02020603050405020304"/>
                  <a:ea typeface="方正中等线简体" panose="03000509000000000000" pitchFamily="65" charset="-122"/>
                </a:rPr>
                <a:t>应</a:t>
              </a:r>
              <a:endParaRPr lang="zh-CN" altLang="en-US" sz="2000" b="1" kern="100">
                <a:latin typeface="Times New Roman" panose="02020603050405020304"/>
                <a:ea typeface="方正中等线简体" panose="03000509000000000000" pitchFamily="65" charset="-122"/>
              </a:endParaRPr>
            </a:p>
          </p:txBody>
        </p:sp>
        <p:sp>
          <p:nvSpPr>
            <p:cNvPr id="20" name="矩形 19"/>
            <p:cNvSpPr/>
            <p:nvPr>
              <p:custDataLst>
                <p:tags r:id="rId18"/>
              </p:custDataLst>
            </p:nvPr>
          </p:nvSpPr>
          <p:spPr>
            <a:xfrm>
              <a:off x="815056" y="3854991"/>
              <a:ext cx="471510"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100">
                  <a:latin typeface="Times New Roman" panose="02020603050405020304"/>
                  <a:ea typeface="方正中等线简体" panose="03000509000000000000" pitchFamily="65" charset="-122"/>
                </a:rPr>
                <a:t>决</a:t>
              </a:r>
              <a:endParaRPr lang="zh-CN" altLang="en-US" sz="2000" b="1" kern="100">
                <a:latin typeface="Times New Roman" panose="02020603050405020304"/>
                <a:ea typeface="方正中等线简体" panose="03000509000000000000" pitchFamily="65" charset="-122"/>
              </a:endParaRPr>
            </a:p>
            <a:p>
              <a:pPr algn="ctr"/>
              <a:r>
                <a:rPr lang="zh-CN" altLang="en-US" sz="2000" b="1" kern="100">
                  <a:latin typeface="Times New Roman" panose="02020603050405020304"/>
                  <a:ea typeface="方正中等线简体" panose="03000509000000000000" pitchFamily="65" charset="-122"/>
                </a:rPr>
                <a:t>定</a:t>
              </a:r>
              <a:endParaRPr lang="zh-CN" altLang="en-US" sz="2000" b="1" kern="100">
                <a:latin typeface="Times New Roman" panose="02020603050405020304"/>
                <a:ea typeface="方正中等线简体" panose="03000509000000000000" pitchFamily="65" charset="-122"/>
              </a:endParaRPr>
            </a:p>
          </p:txBody>
        </p:sp>
        <p:sp>
          <p:nvSpPr>
            <p:cNvPr id="21" name="矩形 20"/>
            <p:cNvSpPr/>
            <p:nvPr>
              <p:custDataLst>
                <p:tags r:id="rId19"/>
              </p:custDataLst>
            </p:nvPr>
          </p:nvSpPr>
          <p:spPr>
            <a:xfrm>
              <a:off x="258904" y="6028576"/>
              <a:ext cx="1659838" cy="37555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a:ea typeface="方正中等线简体" panose="03000509000000000000" pitchFamily="65" charset="-122"/>
                </a:rPr>
                <a:t>生产力水平</a:t>
              </a:r>
              <a:endParaRPr lang="zh-CN" altLang="en-US" sz="2000" b="1" kern="100">
                <a:effectLst/>
                <a:latin typeface="Times New Roman" panose="02020603050405020304"/>
                <a:ea typeface="方正中等线简体" panose="03000509000000000000" pitchFamily="65" charset="-122"/>
              </a:endParaRPr>
            </a:p>
          </p:txBody>
        </p:sp>
        <p:sp>
          <p:nvSpPr>
            <p:cNvPr id="22" name="矩形 21"/>
            <p:cNvSpPr/>
            <p:nvPr>
              <p:custDataLst>
                <p:tags r:id="rId20"/>
              </p:custDataLst>
            </p:nvPr>
          </p:nvSpPr>
          <p:spPr>
            <a:xfrm>
              <a:off x="1923287" y="1984624"/>
              <a:ext cx="1363607" cy="665585"/>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生产资料</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所有制</a:t>
              </a:r>
              <a:endParaRPr lang="zh-CN" altLang="en-US" sz="2000" b="1" kern="100">
                <a:effectLst/>
                <a:latin typeface="Times New Roman" panose="02020603050405020304"/>
                <a:ea typeface="方正中等线简体" panose="03000509000000000000" pitchFamily="65" charset="-122"/>
              </a:endParaRPr>
            </a:p>
          </p:txBody>
        </p:sp>
        <p:sp>
          <p:nvSpPr>
            <p:cNvPr id="23" name="矩形 22"/>
            <p:cNvSpPr/>
            <p:nvPr>
              <p:custDataLst>
                <p:tags r:id="rId21"/>
              </p:custDataLst>
            </p:nvPr>
          </p:nvSpPr>
          <p:spPr>
            <a:xfrm>
              <a:off x="1927012" y="3179862"/>
              <a:ext cx="1356156" cy="37555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a:ea typeface="方正中等线简体" panose="03000509000000000000" pitchFamily="65" charset="-122"/>
                </a:rPr>
                <a:t>分配制度</a:t>
              </a:r>
              <a:endParaRPr lang="zh-CN" altLang="en-US" sz="2000" b="1" kern="100">
                <a:effectLst/>
                <a:latin typeface="Times New Roman" panose="02020603050405020304"/>
                <a:ea typeface="方正中等线简体" panose="03000509000000000000" pitchFamily="65" charset="-122"/>
              </a:endParaRPr>
            </a:p>
          </p:txBody>
        </p:sp>
        <p:sp>
          <p:nvSpPr>
            <p:cNvPr id="24" name="矩形 23"/>
            <p:cNvSpPr/>
            <p:nvPr>
              <p:custDataLst>
                <p:tags r:id="rId22"/>
              </p:custDataLst>
            </p:nvPr>
          </p:nvSpPr>
          <p:spPr>
            <a:xfrm>
              <a:off x="2047761" y="4395634"/>
              <a:ext cx="1114659" cy="37555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a:ea typeface="方正中等线简体" panose="03000509000000000000" pitchFamily="65" charset="-122"/>
                </a:rPr>
                <a:t>完善</a:t>
              </a:r>
              <a:endParaRPr lang="zh-CN" altLang="en-US" sz="2000" b="1" kern="100">
                <a:effectLst/>
                <a:latin typeface="Times New Roman" panose="02020603050405020304"/>
                <a:ea typeface="方正中等线简体" panose="03000509000000000000" pitchFamily="65" charset="-122"/>
              </a:endParaRPr>
            </a:p>
          </p:txBody>
        </p:sp>
        <p:sp>
          <p:nvSpPr>
            <p:cNvPr id="25" name="矩形 24"/>
            <p:cNvSpPr/>
            <p:nvPr>
              <p:custDataLst>
                <p:tags r:id="rId23"/>
              </p:custDataLst>
            </p:nvPr>
          </p:nvSpPr>
          <p:spPr>
            <a:xfrm>
              <a:off x="3743325" y="3429794"/>
              <a:ext cx="2536698"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多种分配方式并存</a:t>
              </a:r>
              <a:endParaRPr lang="zh-CN" altLang="en-US" sz="2000" b="1" kern="100">
                <a:latin typeface="Times New Roman" panose="02020603050405020304"/>
                <a:ea typeface="方正中等线简体" panose="03000509000000000000" pitchFamily="65" charset="-122"/>
              </a:endParaRPr>
            </a:p>
          </p:txBody>
        </p:sp>
        <p:sp>
          <p:nvSpPr>
            <p:cNvPr id="26" name="矩形 25"/>
            <p:cNvSpPr/>
            <p:nvPr>
              <p:custDataLst>
                <p:tags r:id="rId24"/>
              </p:custDataLst>
            </p:nvPr>
          </p:nvSpPr>
          <p:spPr>
            <a:xfrm>
              <a:off x="3663842" y="4066334"/>
              <a:ext cx="2208482"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个人收入分配</a:t>
              </a:r>
              <a:endParaRPr lang="zh-CN" altLang="en-US" sz="2000" b="1" kern="100">
                <a:latin typeface="Times New Roman" panose="02020603050405020304"/>
                <a:ea typeface="方正中等线简体" panose="03000509000000000000" pitchFamily="65" charset="-122"/>
              </a:endParaRPr>
            </a:p>
          </p:txBody>
        </p:sp>
        <p:sp>
          <p:nvSpPr>
            <p:cNvPr id="27" name="矩形 26"/>
            <p:cNvSpPr/>
            <p:nvPr>
              <p:custDataLst>
                <p:tags r:id="rId25"/>
              </p:custDataLst>
            </p:nvPr>
          </p:nvSpPr>
          <p:spPr>
            <a:xfrm>
              <a:off x="3663842" y="4721727"/>
              <a:ext cx="2050588"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a:ea typeface="方正中等线简体" panose="03000509000000000000" pitchFamily="65" charset="-122"/>
                </a:rPr>
                <a:t>社会保障体系</a:t>
              </a:r>
              <a:endParaRPr lang="zh-CN" altLang="en-US" sz="2000" b="1" kern="100">
                <a:latin typeface="Times New Roman" panose="02020603050405020304"/>
                <a:ea typeface="方正中等线简体" panose="03000509000000000000" pitchFamily="65" charset="-122"/>
              </a:endParaRPr>
            </a:p>
          </p:txBody>
        </p:sp>
        <p:sp>
          <p:nvSpPr>
            <p:cNvPr id="28" name="矩形 27"/>
            <p:cNvSpPr/>
            <p:nvPr>
              <p:custDataLst>
                <p:tags r:id="rId26"/>
              </p:custDataLst>
            </p:nvPr>
          </p:nvSpPr>
          <p:spPr>
            <a:xfrm>
              <a:off x="8255720" y="3308425"/>
              <a:ext cx="831195"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smtClean="0">
                  <a:latin typeface="Times New Roman" panose="02020603050405020304"/>
                  <a:ea typeface="方正中等线简体" panose="03000509000000000000" pitchFamily="65" charset="-122"/>
                </a:rPr>
                <a:t>市场</a:t>
              </a:r>
              <a:endParaRPr lang="en-US" altLang="zh-CN" sz="2000" b="1" kern="100" smtClean="0">
                <a:latin typeface="Times New Roman" panose="02020603050405020304"/>
                <a:ea typeface="方正中等线简体" panose="03000509000000000000" pitchFamily="65" charset="-122"/>
              </a:endParaRPr>
            </a:p>
            <a:p>
              <a:pPr algn="ctr">
                <a:spcAft>
                  <a:spcPct val="0"/>
                </a:spcAft>
              </a:pPr>
              <a:r>
                <a:rPr lang="zh-CN" altLang="en-US" sz="2000" b="1" kern="100" smtClean="0">
                  <a:latin typeface="Times New Roman" panose="02020603050405020304"/>
                  <a:ea typeface="方正中等线简体" panose="03000509000000000000" pitchFamily="65" charset="-122"/>
                </a:rPr>
                <a:t>体系</a:t>
              </a:r>
              <a:endParaRPr lang="zh-CN" altLang="en-US" sz="2000" b="1" kern="100" smtClean="0">
                <a:latin typeface="Times New Roman" panose="02020603050405020304"/>
                <a:ea typeface="方正中等线简体" panose="03000509000000000000" pitchFamily="65" charset="-122"/>
              </a:endParaRPr>
            </a:p>
          </p:txBody>
        </p:sp>
        <p:sp>
          <p:nvSpPr>
            <p:cNvPr id="29" name="矩形 28"/>
            <p:cNvSpPr/>
            <p:nvPr>
              <p:custDataLst>
                <p:tags r:id="rId27"/>
              </p:custDataLst>
            </p:nvPr>
          </p:nvSpPr>
          <p:spPr>
            <a:xfrm>
              <a:off x="7935060" y="4663863"/>
              <a:ext cx="1472514" cy="9556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a:ea typeface="方正中等线简体" panose="03000509000000000000" pitchFamily="65" charset="-122"/>
                </a:rPr>
                <a:t>发挥</a:t>
              </a:r>
              <a:endParaRPr lang="zh-CN" altLang="en-US" sz="2000" b="1" kern="100">
                <a:latin typeface="Times New Roman" panose="02020603050405020304"/>
                <a:ea typeface="方正中等线简体" panose="03000509000000000000" pitchFamily="65" charset="-122"/>
              </a:endParaRPr>
            </a:p>
            <a:p>
              <a:pPr algn="ctr">
                <a:spcAft>
                  <a:spcPct val="0"/>
                </a:spcAft>
              </a:pPr>
              <a:r>
                <a:rPr lang="zh-CN" altLang="en-US" sz="2000" b="1" kern="100">
                  <a:latin typeface="Times New Roman" panose="02020603050405020304"/>
                  <a:ea typeface="方正中等线简体" panose="03000509000000000000" pitchFamily="65" charset="-122"/>
                </a:rPr>
                <a:t>政府</a:t>
              </a:r>
              <a:endParaRPr lang="zh-CN" altLang="en-US" sz="2000" b="1" kern="100">
                <a:latin typeface="Times New Roman" panose="02020603050405020304"/>
                <a:ea typeface="方正中等线简体" panose="03000509000000000000" pitchFamily="65" charset="-122"/>
              </a:endParaRPr>
            </a:p>
            <a:p>
              <a:pPr algn="ctr">
                <a:spcAft>
                  <a:spcPct val="0"/>
                </a:spcAft>
              </a:pPr>
              <a:r>
                <a:rPr lang="zh-CN" altLang="en-US" sz="2000" b="1" kern="100">
                  <a:latin typeface="Times New Roman" panose="02020603050405020304"/>
                  <a:ea typeface="方正中等线简体" panose="03000509000000000000" pitchFamily="65" charset="-122"/>
                </a:rPr>
                <a:t>作用</a:t>
              </a:r>
              <a:endParaRPr lang="zh-CN" altLang="en-US" sz="2000" b="1" kern="100">
                <a:latin typeface="Times New Roman" panose="02020603050405020304"/>
                <a:ea typeface="方正中等线简体" panose="03000509000000000000" pitchFamily="65" charset="-122"/>
              </a:endParaRPr>
            </a:p>
          </p:txBody>
        </p:sp>
        <p:sp>
          <p:nvSpPr>
            <p:cNvPr id="30" name="矩形 29"/>
            <p:cNvSpPr/>
            <p:nvPr>
              <p:custDataLst>
                <p:tags r:id="rId28"/>
              </p:custDataLst>
            </p:nvPr>
          </p:nvSpPr>
          <p:spPr>
            <a:xfrm>
              <a:off x="9623598" y="1961059"/>
              <a:ext cx="581352" cy="29846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社</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会</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主</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义</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市</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场</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经</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济</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体</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制</a:t>
              </a:r>
              <a:endParaRPr lang="zh-CN" altLang="en-US" sz="2000" b="1" kern="100">
                <a:latin typeface="Times New Roman" panose="02020603050405020304"/>
                <a:ea typeface="方正中等线简体" panose="03000509000000000000" pitchFamily="65" charset="-122"/>
              </a:endParaRPr>
            </a:p>
          </p:txBody>
        </p:sp>
        <p:sp>
          <p:nvSpPr>
            <p:cNvPr id="31" name="矩形 30"/>
            <p:cNvSpPr/>
            <p:nvPr>
              <p:custDataLst>
                <p:tags r:id="rId29"/>
              </p:custDataLst>
            </p:nvPr>
          </p:nvSpPr>
          <p:spPr>
            <a:xfrm>
              <a:off x="7167511" y="2693687"/>
              <a:ext cx="462745"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决</a:t>
              </a:r>
              <a:endParaRPr lang="zh-CN" altLang="en-US" sz="2000" b="1" kern="100">
                <a:latin typeface="Times New Roman" panose="02020603050405020304"/>
                <a:ea typeface="方正中等线简体" panose="03000509000000000000" pitchFamily="65" charset="-122"/>
              </a:endParaRPr>
            </a:p>
            <a:p>
              <a:pPr>
                <a:spcAft>
                  <a:spcPct val="0"/>
                </a:spcAft>
              </a:pPr>
              <a:r>
                <a:rPr lang="zh-CN" altLang="en-US" sz="2000" b="1" kern="100">
                  <a:latin typeface="Times New Roman" panose="02020603050405020304"/>
                  <a:ea typeface="方正中等线简体" panose="03000509000000000000" pitchFamily="65" charset="-122"/>
                </a:rPr>
                <a:t>定</a:t>
              </a:r>
              <a:endParaRPr lang="zh-CN" altLang="en-US" sz="2000" b="1" kern="100">
                <a:latin typeface="Times New Roman" panose="02020603050405020304"/>
                <a:ea typeface="方正中等线简体" panose="03000509000000000000" pitchFamily="65" charset="-122"/>
              </a:endParaRPr>
            </a:p>
          </p:txBody>
        </p:sp>
        <p:sp>
          <p:nvSpPr>
            <p:cNvPr id="32" name="矩形 31"/>
            <p:cNvSpPr/>
            <p:nvPr>
              <p:custDataLst>
                <p:tags r:id="rId30"/>
              </p:custDataLst>
            </p:nvPr>
          </p:nvSpPr>
          <p:spPr>
            <a:xfrm>
              <a:off x="4141465" y="5351929"/>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提  升</a:t>
              </a:r>
              <a:endParaRPr lang="zh-CN" altLang="en-US" sz="2000" b="1" kern="100">
                <a:latin typeface="Times New Roman" panose="02020603050405020304"/>
                <a:ea typeface="方正中等线简体" panose="03000509000000000000" pitchFamily="65" charset="-122"/>
              </a:endParaRPr>
            </a:p>
          </p:txBody>
        </p:sp>
        <p:sp>
          <p:nvSpPr>
            <p:cNvPr id="33" name="矩形 32"/>
            <p:cNvSpPr/>
            <p:nvPr>
              <p:custDataLst>
                <p:tags r:id="rId31"/>
              </p:custDataLst>
            </p:nvPr>
          </p:nvSpPr>
          <p:spPr>
            <a:xfrm>
              <a:off x="8214160" y="2854891"/>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需  要</a:t>
              </a:r>
              <a:endParaRPr lang="zh-CN" altLang="en-US" sz="2000" b="1" kern="100">
                <a:latin typeface="Times New Roman" panose="02020603050405020304"/>
                <a:ea typeface="方正中等线简体" panose="03000509000000000000" pitchFamily="65" charset="-122"/>
              </a:endParaRPr>
            </a:p>
          </p:txBody>
        </p:sp>
        <p:sp>
          <p:nvSpPr>
            <p:cNvPr id="34" name="矩形 33"/>
            <p:cNvSpPr/>
            <p:nvPr>
              <p:custDataLst>
                <p:tags r:id="rId32"/>
              </p:custDataLst>
            </p:nvPr>
          </p:nvSpPr>
          <p:spPr>
            <a:xfrm>
              <a:off x="2144291" y="2738289"/>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决  定</a:t>
              </a:r>
              <a:endParaRPr lang="zh-CN" altLang="en-US" sz="2000" b="1" kern="100">
                <a:latin typeface="Times New Roman" panose="02020603050405020304"/>
                <a:ea typeface="方正中等线简体" panose="03000509000000000000" pitchFamily="65" charset="-122"/>
              </a:endParaRPr>
            </a:p>
          </p:txBody>
        </p:sp>
        <p:sp>
          <p:nvSpPr>
            <p:cNvPr id="35" name="矩形 34"/>
            <p:cNvSpPr/>
            <p:nvPr>
              <p:custDataLst>
                <p:tags r:id="rId33"/>
              </p:custDataLst>
            </p:nvPr>
          </p:nvSpPr>
          <p:spPr>
            <a:xfrm>
              <a:off x="2181031" y="3751545"/>
              <a:ext cx="893073"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要  求</a:t>
              </a:r>
              <a:endParaRPr lang="zh-CN" altLang="en-US" sz="2000" b="1" kern="100">
                <a:latin typeface="Times New Roman" panose="02020603050405020304"/>
                <a:ea typeface="方正中等线简体" panose="03000509000000000000" pitchFamily="65" charset="-122"/>
              </a:endParaRPr>
            </a:p>
          </p:txBody>
        </p:sp>
        <p:sp>
          <p:nvSpPr>
            <p:cNvPr id="36" name="矩形 35"/>
            <p:cNvSpPr/>
            <p:nvPr>
              <p:custDataLst>
                <p:tags r:id="rId34"/>
              </p:custDataLst>
            </p:nvPr>
          </p:nvSpPr>
          <p:spPr>
            <a:xfrm>
              <a:off x="6004965" y="1650946"/>
              <a:ext cx="755632"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决定</a:t>
              </a:r>
              <a:endParaRPr lang="zh-CN" altLang="en-US" sz="2000" b="1" kern="100">
                <a:latin typeface="Times New Roman" panose="02020603050405020304"/>
                <a:ea typeface="方正中等线简体" panose="03000509000000000000" pitchFamily="65" charset="-122"/>
              </a:endParaRPr>
            </a:p>
          </p:txBody>
        </p:sp>
        <p:grpSp>
          <p:nvGrpSpPr>
            <p:cNvPr id="37" name="组合 36"/>
            <p:cNvGrpSpPr/>
            <p:nvPr>
              <p:custDataLst>
                <p:tags r:id="rId35"/>
              </p:custDataLst>
            </p:nvPr>
          </p:nvGrpSpPr>
          <p:grpSpPr>
            <a:xfrm>
              <a:off x="1421882" y="1374279"/>
              <a:ext cx="8417740" cy="2016480"/>
              <a:chOff x="2062756" y="1701602"/>
              <a:chExt cx="18044151" cy="2952328"/>
            </a:xfrm>
          </p:grpSpPr>
          <p:cxnSp>
            <p:nvCxnSpPr>
              <p:cNvPr id="77" name="直接连接符 76"/>
              <p:cNvCxnSpPr/>
              <p:nvPr>
                <p:custDataLst>
                  <p:tags r:id="rId36"/>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78" name="直接连接符 77"/>
              <p:cNvCxnSpPr/>
              <p:nvPr>
                <p:custDataLst>
                  <p:tags r:id="rId37"/>
                </p:custDataLst>
              </p:nvPr>
            </p:nvCxnSpPr>
            <p:spPr>
              <a:xfrm>
                <a:off x="2566814" y="1701602"/>
                <a:ext cx="17540094" cy="0"/>
              </a:xfrm>
              <a:prstGeom prst="line">
                <a:avLst/>
              </a:prstGeom>
            </p:spPr>
            <p:style>
              <a:lnRef idx="1">
                <a:schemeClr val="dk1"/>
              </a:lnRef>
              <a:fillRef idx="0">
                <a:schemeClr val="dk1"/>
              </a:fillRef>
              <a:effectRef idx="0">
                <a:schemeClr val="dk1"/>
              </a:effectRef>
              <a:fontRef idx="minor">
                <a:schemeClr val="tx1"/>
              </a:fontRef>
            </p:style>
          </p:cxnSp>
          <p:cxnSp>
            <p:nvCxnSpPr>
              <p:cNvPr id="79" name="直接连接符 78"/>
              <p:cNvCxnSpPr/>
              <p:nvPr>
                <p:custDataLst>
                  <p:tags r:id="rId38"/>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80" name="直接连接符 79"/>
              <p:cNvCxnSpPr/>
              <p:nvPr>
                <p:custDataLst>
                  <p:tags r:id="rId39"/>
                </p:custDataLst>
              </p:nvPr>
            </p:nvCxnSpPr>
            <p:spPr>
              <a:xfrm>
                <a:off x="2062756" y="3177766"/>
                <a:ext cx="1003198" cy="0"/>
              </a:xfrm>
              <a:prstGeom prst="line">
                <a:avLst/>
              </a:prstGeom>
            </p:spPr>
            <p:style>
              <a:lnRef idx="1">
                <a:schemeClr val="dk1"/>
              </a:lnRef>
              <a:fillRef idx="0">
                <a:schemeClr val="dk1"/>
              </a:fillRef>
              <a:effectRef idx="0">
                <a:schemeClr val="dk1"/>
              </a:effectRef>
              <a:fontRef idx="minor">
                <a:schemeClr val="tx1"/>
              </a:fontRef>
            </p:style>
          </p:cxnSp>
        </p:grpSp>
        <p:grpSp>
          <p:nvGrpSpPr>
            <p:cNvPr id="38" name="组合 37"/>
            <p:cNvGrpSpPr/>
            <p:nvPr>
              <p:custDataLst>
                <p:tags r:id="rId40"/>
              </p:custDataLst>
            </p:nvPr>
          </p:nvGrpSpPr>
          <p:grpSpPr>
            <a:xfrm>
              <a:off x="3308821" y="2105785"/>
              <a:ext cx="469147" cy="531004"/>
              <a:chOff x="2062756" y="1701602"/>
              <a:chExt cx="1005657" cy="2952328"/>
            </a:xfrm>
          </p:grpSpPr>
          <p:cxnSp>
            <p:nvCxnSpPr>
              <p:cNvPr id="73" name="直接连接符 72"/>
              <p:cNvCxnSpPr/>
              <p:nvPr>
                <p:custDataLst>
                  <p:tags r:id="rId41"/>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74" name="直接连接符 73"/>
              <p:cNvCxnSpPr/>
              <p:nvPr>
                <p:custDataLst>
                  <p:tags r:id="rId42"/>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5" name="直接连接符 74"/>
              <p:cNvCxnSpPr/>
              <p:nvPr>
                <p:custDataLst>
                  <p:tags r:id="rId43"/>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6" name="直接连接符 75"/>
              <p:cNvCxnSpPr/>
              <p:nvPr>
                <p:custDataLst>
                  <p:tags r:id="rId44"/>
                </p:custDataLst>
              </p:nvPr>
            </p:nvCxnSpPr>
            <p:spPr>
              <a:xfrm>
                <a:off x="2062756" y="3177766"/>
                <a:ext cx="501599" cy="0"/>
              </a:xfrm>
              <a:prstGeom prst="line">
                <a:avLst/>
              </a:prstGeom>
            </p:spPr>
            <p:style>
              <a:lnRef idx="1">
                <a:schemeClr val="dk1"/>
              </a:lnRef>
              <a:fillRef idx="0">
                <a:schemeClr val="dk1"/>
              </a:fillRef>
              <a:effectRef idx="0">
                <a:schemeClr val="dk1"/>
              </a:effectRef>
              <a:fontRef idx="minor">
                <a:schemeClr val="tx1"/>
              </a:fontRef>
            </p:style>
          </p:cxnSp>
        </p:grpSp>
        <p:grpSp>
          <p:nvGrpSpPr>
            <p:cNvPr id="39" name="组合 38"/>
            <p:cNvGrpSpPr/>
            <p:nvPr>
              <p:custDataLst>
                <p:tags r:id="rId45"/>
              </p:custDataLst>
            </p:nvPr>
          </p:nvGrpSpPr>
          <p:grpSpPr>
            <a:xfrm>
              <a:off x="3308821" y="3115984"/>
              <a:ext cx="469147" cy="531004"/>
              <a:chOff x="2062756" y="1701602"/>
              <a:chExt cx="1005657" cy="2952328"/>
            </a:xfrm>
          </p:grpSpPr>
          <p:cxnSp>
            <p:nvCxnSpPr>
              <p:cNvPr id="69" name="直接连接符 68"/>
              <p:cNvCxnSpPr/>
              <p:nvPr>
                <p:custDataLst>
                  <p:tags r:id="rId46"/>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70" name="直接连接符 69"/>
              <p:cNvCxnSpPr/>
              <p:nvPr>
                <p:custDataLst>
                  <p:tags r:id="rId47"/>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1" name="直接连接符 70"/>
              <p:cNvCxnSpPr/>
              <p:nvPr>
                <p:custDataLst>
                  <p:tags r:id="rId48"/>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2" name="直接连接符 71"/>
              <p:cNvCxnSpPr/>
              <p:nvPr>
                <p:custDataLst>
                  <p:tags r:id="rId49"/>
                </p:custDataLst>
              </p:nvPr>
            </p:nvCxnSpPr>
            <p:spPr>
              <a:xfrm>
                <a:off x="2062756" y="3177766"/>
                <a:ext cx="501599" cy="0"/>
              </a:xfrm>
              <a:prstGeom prst="line">
                <a:avLst/>
              </a:prstGeom>
            </p:spPr>
            <p:style>
              <a:lnRef idx="1">
                <a:schemeClr val="dk1"/>
              </a:lnRef>
              <a:fillRef idx="0">
                <a:schemeClr val="dk1"/>
              </a:fillRef>
              <a:effectRef idx="0">
                <a:schemeClr val="dk1"/>
              </a:effectRef>
              <a:fontRef idx="minor">
                <a:schemeClr val="tx1"/>
              </a:fontRef>
            </p:style>
          </p:cxnSp>
        </p:grpSp>
        <p:cxnSp>
          <p:nvCxnSpPr>
            <p:cNvPr id="40" name="直接箭头连接符 39"/>
            <p:cNvCxnSpPr/>
            <p:nvPr>
              <p:custDataLst>
                <p:tags r:id="rId50"/>
              </p:custDataLst>
            </p:nvPr>
          </p:nvCxnSpPr>
          <p:spPr>
            <a:xfrm flipH="1">
              <a:off x="2605090" y="3645818"/>
              <a:ext cx="0" cy="6688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41" name="组合 40"/>
            <p:cNvGrpSpPr/>
            <p:nvPr>
              <p:custDataLst>
                <p:tags r:id="rId51"/>
              </p:custDataLst>
            </p:nvPr>
          </p:nvGrpSpPr>
          <p:grpSpPr>
            <a:xfrm>
              <a:off x="3177787" y="4280550"/>
              <a:ext cx="469147" cy="642514"/>
              <a:chOff x="2062756" y="1701602"/>
              <a:chExt cx="1005657" cy="2952328"/>
            </a:xfrm>
          </p:grpSpPr>
          <p:cxnSp>
            <p:nvCxnSpPr>
              <p:cNvPr id="65" name="直接连接符 64"/>
              <p:cNvCxnSpPr/>
              <p:nvPr>
                <p:custDataLst>
                  <p:tags r:id="rId52"/>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66" name="直接连接符 65"/>
              <p:cNvCxnSpPr/>
              <p:nvPr>
                <p:custDataLst>
                  <p:tags r:id="rId53"/>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67" name="直接连接符 66"/>
              <p:cNvCxnSpPr/>
              <p:nvPr>
                <p:custDataLst>
                  <p:tags r:id="rId54"/>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68" name="直接连接符 67"/>
              <p:cNvCxnSpPr/>
              <p:nvPr>
                <p:custDataLst>
                  <p:tags r:id="rId55"/>
                </p:custDataLst>
              </p:nvPr>
            </p:nvCxnSpPr>
            <p:spPr>
              <a:xfrm>
                <a:off x="2062756" y="3177766"/>
                <a:ext cx="501599" cy="0"/>
              </a:xfrm>
              <a:prstGeom prst="line">
                <a:avLst/>
              </a:prstGeom>
            </p:spPr>
            <p:style>
              <a:lnRef idx="1">
                <a:schemeClr val="dk1"/>
              </a:lnRef>
              <a:fillRef idx="0">
                <a:schemeClr val="dk1"/>
              </a:fillRef>
              <a:effectRef idx="0">
                <a:schemeClr val="dk1"/>
              </a:effectRef>
              <a:fontRef idx="minor">
                <a:schemeClr val="tx1"/>
              </a:fontRef>
            </p:style>
          </p:cxnSp>
        </p:grpSp>
        <p:cxnSp>
          <p:nvCxnSpPr>
            <p:cNvPr id="42" name="直接连接符 41"/>
            <p:cNvCxnSpPr/>
            <p:nvPr>
              <p:custDataLst>
                <p:tags r:id="rId56"/>
              </p:custDataLst>
            </p:nvPr>
          </p:nvCxnSpPr>
          <p:spPr>
            <a:xfrm>
              <a:off x="6954659" y="2588591"/>
              <a:ext cx="436691" cy="0"/>
            </a:xfrm>
            <a:prstGeom prst="line">
              <a:avLst/>
            </a:prstGeom>
          </p:spPr>
          <p:style>
            <a:lnRef idx="1">
              <a:schemeClr val="dk1"/>
            </a:lnRef>
            <a:fillRef idx="0">
              <a:schemeClr val="dk1"/>
            </a:fillRef>
            <a:effectRef idx="0">
              <a:schemeClr val="dk1"/>
            </a:effectRef>
            <a:fontRef idx="minor">
              <a:schemeClr val="tx1"/>
            </a:fontRef>
          </p:style>
        </p:cxnSp>
        <p:cxnSp>
          <p:nvCxnSpPr>
            <p:cNvPr id="43" name="直接连接符 42"/>
            <p:cNvCxnSpPr/>
            <p:nvPr>
              <p:custDataLst>
                <p:tags r:id="rId57"/>
              </p:custDataLst>
            </p:nvPr>
          </p:nvCxnSpPr>
          <p:spPr>
            <a:xfrm flipH="1">
              <a:off x="7389339" y="2587127"/>
              <a:ext cx="0" cy="168658"/>
            </a:xfrm>
            <a:prstGeom prst="line">
              <a:avLst/>
            </a:prstGeom>
          </p:spPr>
          <p:style>
            <a:lnRef idx="1">
              <a:schemeClr val="dk1"/>
            </a:lnRef>
            <a:fillRef idx="0">
              <a:schemeClr val="dk1"/>
            </a:fillRef>
            <a:effectRef idx="0">
              <a:schemeClr val="dk1"/>
            </a:effectRef>
            <a:fontRef idx="minor">
              <a:schemeClr val="tx1"/>
            </a:fontRef>
          </p:style>
        </p:cxnSp>
        <p:grpSp>
          <p:nvGrpSpPr>
            <p:cNvPr id="44" name="组合 43"/>
            <p:cNvGrpSpPr/>
            <p:nvPr>
              <p:custDataLst>
                <p:tags r:id="rId58"/>
              </p:custDataLst>
            </p:nvPr>
          </p:nvGrpSpPr>
          <p:grpSpPr>
            <a:xfrm>
              <a:off x="5599945" y="2041472"/>
              <a:ext cx="1494906" cy="1099709"/>
              <a:chOff x="4687936" y="1455288"/>
              <a:chExt cx="2188693" cy="1099709"/>
            </a:xfrm>
          </p:grpSpPr>
          <p:cxnSp>
            <p:nvCxnSpPr>
              <p:cNvPr id="63" name="直接连接符 62"/>
              <p:cNvCxnSpPr/>
              <p:nvPr>
                <p:custDataLst>
                  <p:tags r:id="rId59"/>
                </p:custDataLst>
              </p:nvPr>
            </p:nvCxnSpPr>
            <p:spPr>
              <a:xfrm>
                <a:off x="4687936" y="1458967"/>
                <a:ext cx="2187037" cy="0"/>
              </a:xfrm>
              <a:prstGeom prst="line">
                <a:avLst/>
              </a:prstGeom>
            </p:spPr>
            <p:style>
              <a:lnRef idx="1">
                <a:schemeClr val="dk1"/>
              </a:lnRef>
              <a:fillRef idx="0">
                <a:schemeClr val="dk1"/>
              </a:fillRef>
              <a:effectRef idx="0">
                <a:schemeClr val="dk1"/>
              </a:effectRef>
              <a:fontRef idx="minor">
                <a:schemeClr val="tx1"/>
              </a:fontRef>
            </p:style>
          </p:cxnSp>
          <p:cxnSp>
            <p:nvCxnSpPr>
              <p:cNvPr id="64" name="直接连接符 63"/>
              <p:cNvCxnSpPr/>
              <p:nvPr>
                <p:custDataLst>
                  <p:tags r:id="rId60"/>
                </p:custDataLst>
              </p:nvPr>
            </p:nvCxnSpPr>
            <p:spPr>
              <a:xfrm flipH="1">
                <a:off x="6876629" y="1455288"/>
                <a:ext cx="0" cy="1099709"/>
              </a:xfrm>
              <a:prstGeom prst="line">
                <a:avLst/>
              </a:prstGeom>
            </p:spPr>
            <p:style>
              <a:lnRef idx="1">
                <a:schemeClr val="dk1"/>
              </a:lnRef>
              <a:fillRef idx="0">
                <a:schemeClr val="dk1"/>
              </a:fillRef>
              <a:effectRef idx="0">
                <a:schemeClr val="dk1"/>
              </a:effectRef>
              <a:fontRef idx="minor">
                <a:schemeClr val="tx1"/>
              </a:fontRef>
            </p:style>
          </p:cxnSp>
        </p:grpSp>
        <p:cxnSp>
          <p:nvCxnSpPr>
            <p:cNvPr id="45" name="直接连接符 44"/>
            <p:cNvCxnSpPr/>
            <p:nvPr>
              <p:custDataLst>
                <p:tags r:id="rId61"/>
              </p:custDataLst>
            </p:nvPr>
          </p:nvCxnSpPr>
          <p:spPr>
            <a:xfrm flipH="1">
              <a:off x="7389339" y="3414754"/>
              <a:ext cx="0" cy="204076"/>
            </a:xfrm>
            <a:prstGeom prst="line">
              <a:avLst/>
            </a:prstGeom>
          </p:spPr>
          <p:style>
            <a:lnRef idx="1">
              <a:schemeClr val="dk1"/>
            </a:lnRef>
            <a:fillRef idx="0">
              <a:schemeClr val="dk1"/>
            </a:fillRef>
            <a:effectRef idx="0">
              <a:schemeClr val="dk1"/>
            </a:effectRef>
            <a:fontRef idx="minor">
              <a:schemeClr val="tx1"/>
            </a:fontRef>
          </p:style>
        </p:cxnSp>
        <p:cxnSp>
          <p:nvCxnSpPr>
            <p:cNvPr id="46" name="直接箭头连接符 45"/>
            <p:cNvCxnSpPr/>
            <p:nvPr>
              <p:custDataLst>
                <p:tags r:id="rId62"/>
              </p:custDataLst>
            </p:nvPr>
          </p:nvCxnSpPr>
          <p:spPr>
            <a:xfrm flipH="1">
              <a:off x="6146419" y="3622758"/>
              <a:ext cx="124768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7" name="直接箭头连接符 46"/>
            <p:cNvCxnSpPr/>
            <p:nvPr>
              <p:custDataLst>
                <p:tags r:id="rId63"/>
              </p:custDataLst>
            </p:nvPr>
          </p:nvCxnSpPr>
          <p:spPr>
            <a:xfrm flipH="1">
              <a:off x="2587553" y="2796580"/>
              <a:ext cx="0" cy="3493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8" name="直接箭头连接符 47"/>
            <p:cNvCxnSpPr/>
            <p:nvPr>
              <p:custDataLst>
                <p:tags r:id="rId64"/>
              </p:custDataLst>
            </p:nvPr>
          </p:nvCxnSpPr>
          <p:spPr>
            <a:xfrm flipH="1" flipV="1">
              <a:off x="8671317" y="2754065"/>
              <a:ext cx="0" cy="51142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直接箭头连接符 48"/>
            <p:cNvCxnSpPr/>
            <p:nvPr>
              <p:custDataLst>
                <p:tags r:id="rId65"/>
              </p:custDataLst>
            </p:nvPr>
          </p:nvCxnSpPr>
          <p:spPr>
            <a:xfrm flipH="1" flipV="1">
              <a:off x="8671317" y="4058985"/>
              <a:ext cx="0" cy="51142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0" name="矩形 49"/>
            <p:cNvSpPr/>
            <p:nvPr>
              <p:custDataLst>
                <p:tags r:id="rId66"/>
              </p:custDataLst>
            </p:nvPr>
          </p:nvSpPr>
          <p:spPr>
            <a:xfrm>
              <a:off x="8214160" y="4169303"/>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a:ea typeface="方正中等线简体" panose="03000509000000000000" pitchFamily="65" charset="-122"/>
                </a:rPr>
                <a:t>规  范</a:t>
              </a:r>
              <a:endParaRPr lang="zh-CN" altLang="en-US" sz="2000" b="1" kern="100">
                <a:latin typeface="Times New Roman" panose="02020603050405020304"/>
                <a:ea typeface="方正中等线简体" panose="03000509000000000000" pitchFamily="65" charset="-122"/>
              </a:endParaRPr>
            </a:p>
          </p:txBody>
        </p:sp>
        <p:grpSp>
          <p:nvGrpSpPr>
            <p:cNvPr id="51" name="组合 50"/>
            <p:cNvGrpSpPr/>
            <p:nvPr>
              <p:custDataLst>
                <p:tags r:id="rId67"/>
              </p:custDataLst>
            </p:nvPr>
          </p:nvGrpSpPr>
          <p:grpSpPr>
            <a:xfrm flipH="1">
              <a:off x="9110017" y="2234233"/>
              <a:ext cx="469147" cy="2952329"/>
              <a:chOff x="2062756" y="1701602"/>
              <a:chExt cx="1005657" cy="2952328"/>
            </a:xfrm>
          </p:grpSpPr>
          <p:cxnSp>
            <p:nvCxnSpPr>
              <p:cNvPr id="55" name="直接连接符 54"/>
              <p:cNvCxnSpPr/>
              <p:nvPr>
                <p:custDataLst>
                  <p:tags r:id="rId68"/>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56" name="直接连接符 55"/>
              <p:cNvCxnSpPr/>
              <p:nvPr>
                <p:custDataLst>
                  <p:tags r:id="rId69"/>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57" name="直接连接符 56"/>
              <p:cNvCxnSpPr/>
              <p:nvPr>
                <p:custDataLst>
                  <p:tags r:id="rId70"/>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60" name="直接连接符 59"/>
              <p:cNvCxnSpPr/>
              <p:nvPr>
                <p:custDataLst>
                  <p:tags r:id="rId71"/>
                </p:custDataLst>
              </p:nvPr>
            </p:nvCxnSpPr>
            <p:spPr>
              <a:xfrm>
                <a:off x="2062756" y="3177766"/>
                <a:ext cx="1003198" cy="0"/>
              </a:xfrm>
              <a:prstGeom prst="line">
                <a:avLst/>
              </a:prstGeom>
            </p:spPr>
            <p:style>
              <a:lnRef idx="1">
                <a:schemeClr val="dk1"/>
              </a:lnRef>
              <a:fillRef idx="0">
                <a:schemeClr val="dk1"/>
              </a:fillRef>
              <a:effectRef idx="0">
                <a:schemeClr val="dk1"/>
              </a:effectRef>
              <a:fontRef idx="minor">
                <a:schemeClr val="tx1"/>
              </a:fontRef>
            </p:style>
          </p:cxnSp>
        </p:grpSp>
        <p:cxnSp>
          <p:nvCxnSpPr>
            <p:cNvPr id="52" name="直接连接符 51"/>
            <p:cNvCxnSpPr/>
            <p:nvPr>
              <p:custDataLst>
                <p:tags r:id="rId72"/>
              </p:custDataLst>
            </p:nvPr>
          </p:nvCxnSpPr>
          <p:spPr>
            <a:xfrm flipH="1">
              <a:off x="9837241" y="1373093"/>
              <a:ext cx="0" cy="582254"/>
            </a:xfrm>
            <a:prstGeom prst="line">
              <a:avLst/>
            </a:prstGeom>
          </p:spPr>
          <p:style>
            <a:lnRef idx="1">
              <a:schemeClr val="dk1"/>
            </a:lnRef>
            <a:fillRef idx="0">
              <a:schemeClr val="dk1"/>
            </a:fillRef>
            <a:effectRef idx="0">
              <a:schemeClr val="dk1"/>
            </a:effectRef>
            <a:fontRef idx="minor">
              <a:schemeClr val="tx1"/>
            </a:fontRef>
          </p:style>
        </p:cxnSp>
        <p:cxnSp>
          <p:nvCxnSpPr>
            <p:cNvPr id="53" name="直接连接符 52"/>
            <p:cNvCxnSpPr/>
            <p:nvPr>
              <p:custDataLst>
                <p:tags r:id="rId73"/>
              </p:custDataLst>
            </p:nvPr>
          </p:nvCxnSpPr>
          <p:spPr>
            <a:xfrm flipH="1">
              <a:off x="9837241" y="5390914"/>
              <a:ext cx="0" cy="839266"/>
            </a:xfrm>
            <a:prstGeom prst="line">
              <a:avLst/>
            </a:prstGeom>
          </p:spPr>
          <p:style>
            <a:lnRef idx="1">
              <a:schemeClr val="dk1"/>
            </a:lnRef>
            <a:fillRef idx="0">
              <a:schemeClr val="dk1"/>
            </a:fillRef>
            <a:effectRef idx="0">
              <a:schemeClr val="dk1"/>
            </a:effectRef>
            <a:fontRef idx="minor">
              <a:schemeClr val="tx1"/>
            </a:fontRef>
          </p:style>
        </p:cxnSp>
        <p:cxnSp>
          <p:nvCxnSpPr>
            <p:cNvPr id="54" name="直接箭头连接符 53"/>
            <p:cNvCxnSpPr>
              <a:endCxn id="17" idx="3"/>
            </p:cNvCxnSpPr>
            <p:nvPr>
              <p:custDataLst>
                <p:tags r:id="rId74"/>
              </p:custDataLst>
            </p:nvPr>
          </p:nvCxnSpPr>
          <p:spPr>
            <a:xfrm flipH="1">
              <a:off x="5613476" y="6211044"/>
              <a:ext cx="422376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4" name="直线连接符 3" title=""/>
          <p:cNvCxnSpPr/>
          <p:nvPr>
            <p:custDataLst>
              <p:tags r:id="rId4"/>
            </p:custDataLst>
          </p:nvPr>
        </p:nvCxnSpPr>
        <p:spPr>
          <a:xfrm>
            <a:off x="0" y="3329058"/>
            <a:ext cx="379407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custDataLst>
              <p:tags r:id="rId5"/>
            </p:custDataLst>
          </p:nvPr>
        </p:nvSpPr>
        <p:spPr>
          <a:xfrm>
            <a:off x="593625" y="3633696"/>
            <a:ext cx="2380953" cy="7067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a:solidFill>
                  <a:schemeClr val="bg1"/>
                </a:solidFill>
                <a:cs typeface="+mn-ea"/>
                <a:sym typeface="+mn-lt"/>
              </a:rPr>
              <a:t>PART</a:t>
            </a:r>
            <a:r>
              <a:rPr lang="zh-CN" altLang="en-US" sz="4000">
                <a:solidFill>
                  <a:schemeClr val="bg1"/>
                </a:solidFill>
                <a:cs typeface="+mn-ea"/>
                <a:sym typeface="+mn-lt"/>
              </a:rPr>
              <a:t> </a:t>
            </a:r>
            <a:r>
              <a:rPr lang="en-US" altLang="zh-CN" sz="4000">
                <a:solidFill>
                  <a:schemeClr val="bg1"/>
                </a:solidFill>
                <a:cs typeface="+mn-ea"/>
                <a:sym typeface="+mn-lt"/>
              </a:rPr>
              <a:t>ONE</a:t>
            </a:r>
            <a:endParaRPr lang="en-US" altLang="zh-CN" sz="4000">
              <a:solidFill>
                <a:schemeClr val="bg1"/>
              </a:solidFill>
              <a:cs typeface="+mn-ea"/>
              <a:sym typeface="+mn-lt"/>
            </a:endParaRPr>
          </a:p>
        </p:txBody>
      </p:sp>
      <p:sp>
        <p:nvSpPr>
          <p:cNvPr id="9" name="文本框 8" title=""/>
          <p:cNvSpPr txBox="1"/>
          <p:nvPr>
            <p:custDataLst>
              <p:tags r:id="rId6"/>
            </p:custDataLst>
          </p:nvPr>
        </p:nvSpPr>
        <p:spPr>
          <a:xfrm>
            <a:off x="208280" y="2324100"/>
            <a:ext cx="11574145" cy="15525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00000"/>
              </a:lnSpc>
            </a:pPr>
            <a:r>
              <a:rPr lang="zh-CN" altLang="en-US" sz="8000" b="1">
                <a:solidFill>
                  <a:schemeClr val="tx1"/>
                </a:solidFill>
                <a:latin typeface="+mn-ea"/>
                <a:sym typeface="+mn-ea"/>
              </a:rPr>
              <a:t>三、主干知识与常见术语</a:t>
            </a:r>
            <a:endParaRPr lang="zh-CN" altLang="en-US" sz="8000" b="1">
              <a:solidFill>
                <a:schemeClr val="tx1"/>
              </a:solidFill>
              <a:latin typeface="+mn-ea"/>
              <a:sym typeface="+mn-ea"/>
            </a:endParaRPr>
          </a:p>
          <a:p>
            <a:pPr indent="0" algn="l" fontAlgn="auto">
              <a:lnSpc>
                <a:spcPct val="100000"/>
              </a:lnSpc>
            </a:pPr>
            <a:endParaRPr lang="zh-CN" altLang="en-US" sz="8000" b="1">
              <a:solidFill>
                <a:schemeClr val="tx1"/>
              </a:solidFill>
              <a:latin typeface="+mn-ea"/>
              <a:sym typeface="+mn-ea"/>
            </a:endParaRPr>
          </a:p>
          <a:p>
            <a:pPr algn="l" fontAlgn="auto">
              <a:lnSpc>
                <a:spcPct val="100000"/>
              </a:lnSpc>
              <a:buClrTx/>
              <a:buSzTx/>
              <a:buFontTx/>
            </a:pPr>
            <a:r>
              <a:rPr lang="en-US" altLang="zh-CN" sz="4000" b="1">
                <a:solidFill>
                  <a:srgbClr val="FF0000"/>
                </a:solidFill>
                <a:latin typeface="宋体" panose="02010600030101010101" pitchFamily="2" charset="-122"/>
                <a:ea typeface="宋体" panose="02010600030101010101" pitchFamily="2" charset="-122"/>
                <a:sym typeface="+mn-ea"/>
              </a:rPr>
              <a:t>  </a:t>
            </a:r>
            <a:endParaRPr lang="zh-CN" altLang="en-US" sz="4000" b="1">
              <a:solidFill>
                <a:srgbClr val="FF0000"/>
              </a:solidFill>
              <a:latin typeface="微软雅黑" panose="020b0503020204020204" charset="-122"/>
              <a:ea typeface="微软雅黑" panose="020b050302020402020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255905" y="342900"/>
            <a:ext cx="10923270" cy="58508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3200" b="1"/>
              <a:t>【所有制角度】</a:t>
            </a:r>
            <a:endParaRPr lang="zh-CN" altLang="en-US" sz="3200" b="1"/>
          </a:p>
          <a:p>
            <a:pPr>
              <a:lnSpc>
                <a:spcPct val="130000"/>
              </a:lnSpc>
            </a:pPr>
            <a:r>
              <a:rPr lang="en-US" altLang="zh-CN" sz="3200" b="1"/>
              <a:t>1.</a:t>
            </a:r>
            <a:r>
              <a:rPr lang="zh-CN" altLang="en-US" sz="3200" b="1"/>
              <a:t>坚持以</a:t>
            </a:r>
            <a:r>
              <a:rPr lang="zh-CN" altLang="en-US" sz="3200" b="1">
                <a:solidFill>
                  <a:srgbClr val="FF0000"/>
                </a:solidFill>
              </a:rPr>
              <a:t>公有制为主体</a:t>
            </a:r>
            <a:r>
              <a:rPr lang="zh-CN" altLang="en-US" sz="3200" b="1"/>
              <a:t>、多种所有制经济共同发展。</a:t>
            </a:r>
            <a:endParaRPr lang="zh-CN" altLang="en-US" sz="3200" b="1"/>
          </a:p>
          <a:p>
            <a:pPr>
              <a:lnSpc>
                <a:spcPct val="130000"/>
              </a:lnSpc>
            </a:pPr>
            <a:r>
              <a:rPr lang="en-US" altLang="zh-CN" sz="3200" b="1"/>
              <a:t>2.</a:t>
            </a:r>
            <a:r>
              <a:rPr lang="zh-CN" altLang="en-US" sz="3200" b="1"/>
              <a:t>毫不动摇巩固和发展公有制经济，毫不动摇鼓励、支持、引导非公有制经济。</a:t>
            </a:r>
            <a:endParaRPr lang="zh-CN" altLang="en-US" sz="3200" b="1"/>
          </a:p>
          <a:p>
            <a:pPr>
              <a:lnSpc>
                <a:spcPct val="130000"/>
              </a:lnSpc>
            </a:pPr>
            <a:r>
              <a:rPr lang="en-US" altLang="zh-CN" sz="3200" b="1"/>
              <a:t>3.</a:t>
            </a:r>
            <a:r>
              <a:rPr lang="zh-CN" altLang="en-US" sz="3200" b="1"/>
              <a:t>发挥</a:t>
            </a:r>
            <a:r>
              <a:rPr lang="zh-CN" altLang="en-US" sz="3200" b="1">
                <a:solidFill>
                  <a:srgbClr val="FF0000"/>
                </a:solidFill>
              </a:rPr>
              <a:t>国有经济的主导作用</a:t>
            </a:r>
            <a:r>
              <a:rPr lang="zh-CN" altLang="en-US" sz="3200" b="1"/>
              <a:t>，做大做强国有经济。</a:t>
            </a:r>
            <a:endParaRPr lang="zh-CN" altLang="en-US" sz="3200" b="1"/>
          </a:p>
          <a:p>
            <a:pPr>
              <a:lnSpc>
                <a:spcPct val="130000"/>
              </a:lnSpc>
            </a:pPr>
            <a:r>
              <a:rPr lang="en-US" altLang="zh-CN" sz="3200" b="1"/>
              <a:t>4.深化农村</a:t>
            </a:r>
            <a:r>
              <a:rPr lang="en-US" altLang="zh-CN" sz="3200" b="1">
                <a:solidFill>
                  <a:srgbClr val="FF0000"/>
                </a:solidFill>
              </a:rPr>
              <a:t>集体产权制度改革</a:t>
            </a:r>
            <a:r>
              <a:rPr lang="en-US" altLang="zh-CN" sz="3200" b="1"/>
              <a:t>，保障农民财产权益</a:t>
            </a:r>
            <a:r>
              <a:rPr lang="zh-CN" altLang="en-US" sz="3200" b="1"/>
              <a:t>；完善农村基本经营制度，培育</a:t>
            </a:r>
            <a:r>
              <a:rPr lang="zh-CN" altLang="en-US" sz="3200" b="1">
                <a:solidFill>
                  <a:srgbClr val="FF0000"/>
                </a:solidFill>
              </a:rPr>
              <a:t>新型农业经营主体</a:t>
            </a:r>
            <a:endParaRPr lang="zh-CN" altLang="en-US" sz="3200" b="1"/>
          </a:p>
          <a:p>
            <a:pPr>
              <a:lnSpc>
                <a:spcPct val="130000"/>
              </a:lnSpc>
            </a:pPr>
            <a:r>
              <a:rPr lang="en-US" altLang="zh-CN" sz="3200" b="1"/>
              <a:t>5.</a:t>
            </a:r>
            <a:r>
              <a:rPr lang="zh-CN" altLang="en-US" sz="3200" b="1">
                <a:solidFill>
                  <a:srgbClr val="FF0000"/>
                </a:solidFill>
              </a:rPr>
              <a:t>民营经济是中国式现代化的生力军</a:t>
            </a:r>
            <a:r>
              <a:rPr lang="zh-CN" altLang="en-US" sz="3200" b="1"/>
              <a:t>，营造支持非公有制经济高质量发展的制度环境、市场环境、法治环境。</a:t>
            </a:r>
            <a:endParaRPr lang="zh-CN" altLang="en-US" sz="3200" b="1"/>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189230" y="570230"/>
            <a:ext cx="11702415" cy="48158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60000"/>
              </a:lnSpc>
            </a:pPr>
            <a:r>
              <a:rPr lang="zh-CN" altLang="en-US" sz="3200" b="1"/>
              <a:t>【企业经营角度】</a:t>
            </a:r>
            <a:endParaRPr lang="zh-CN" altLang="en-US" sz="3200" b="1"/>
          </a:p>
          <a:p>
            <a:pPr>
              <a:lnSpc>
                <a:spcPct val="160000"/>
              </a:lnSpc>
            </a:pPr>
            <a:r>
              <a:rPr lang="en-US" altLang="zh-CN" sz="3200" b="1"/>
              <a:t>1.</a:t>
            </a:r>
            <a:r>
              <a:rPr lang="zh-CN" altLang="en-US" sz="3200" b="1"/>
              <a:t>企业要制定</a:t>
            </a:r>
            <a:r>
              <a:rPr lang="zh-CN" altLang="en-US" sz="3200" b="1">
                <a:solidFill>
                  <a:srgbClr val="FF0000"/>
                </a:solidFill>
              </a:rPr>
              <a:t>正确的经营战略</a:t>
            </a:r>
            <a:r>
              <a:rPr lang="zh-CN" altLang="en-US" sz="3200" b="1"/>
              <a:t>。  </a:t>
            </a:r>
            <a:endParaRPr lang="zh-CN" altLang="en-US" sz="3200" b="1"/>
          </a:p>
          <a:p>
            <a:pPr>
              <a:lnSpc>
                <a:spcPct val="160000"/>
              </a:lnSpc>
            </a:pPr>
            <a:r>
              <a:rPr lang="en-US" altLang="zh-CN" sz="3200" b="1"/>
              <a:t>2.</a:t>
            </a:r>
            <a:r>
              <a:rPr lang="zh-CN" altLang="en-US" sz="3200" b="1"/>
              <a:t>企业要提高</a:t>
            </a:r>
            <a:r>
              <a:rPr lang="zh-CN" altLang="en-US" sz="3200" b="1">
                <a:solidFill>
                  <a:srgbClr val="FF0000"/>
                </a:solidFill>
              </a:rPr>
              <a:t>自主创新能力</a:t>
            </a:r>
            <a:r>
              <a:rPr lang="zh-CN" altLang="en-US" sz="3200" b="1"/>
              <a:t>，依靠科技进步、科学管理等手段，形成自己的竞争优势。</a:t>
            </a:r>
            <a:endParaRPr lang="zh-CN" altLang="en-US" sz="3200" b="1"/>
          </a:p>
          <a:p>
            <a:pPr>
              <a:lnSpc>
                <a:spcPct val="160000"/>
              </a:lnSpc>
            </a:pPr>
            <a:r>
              <a:rPr lang="en-US" altLang="zh-CN" sz="3200" b="1"/>
              <a:t>3.</a:t>
            </a:r>
            <a:r>
              <a:rPr lang="zh-CN" altLang="en-US" sz="3200" b="1"/>
              <a:t>企业要</a:t>
            </a:r>
            <a:r>
              <a:rPr lang="zh-CN" altLang="en-US" sz="3200" b="1">
                <a:solidFill>
                  <a:srgbClr val="FF0000"/>
                </a:solidFill>
              </a:rPr>
              <a:t>诚信经营</a:t>
            </a:r>
            <a:r>
              <a:rPr lang="zh-CN" altLang="en-US" sz="3200" b="1"/>
              <a:t>，树立良好的信誉和企业形象。</a:t>
            </a:r>
            <a:endParaRPr lang="zh-CN" altLang="en-US" sz="3200" b="1"/>
          </a:p>
          <a:p>
            <a:pPr>
              <a:lnSpc>
                <a:spcPct val="160000"/>
              </a:lnSpc>
            </a:pPr>
            <a:r>
              <a:rPr lang="en-US" altLang="zh-CN" sz="3200" b="1"/>
              <a:t>4.</a:t>
            </a:r>
            <a:r>
              <a:rPr lang="zh-CN" altLang="en-US" sz="3200" b="1"/>
              <a:t>完善</a:t>
            </a:r>
            <a:r>
              <a:rPr lang="zh-CN" altLang="en-US" sz="3200" b="1">
                <a:solidFill>
                  <a:srgbClr val="FF0000"/>
                </a:solidFill>
              </a:rPr>
              <a:t>分配激励机制</a:t>
            </a:r>
            <a:r>
              <a:rPr lang="zh-CN" altLang="en-US" sz="3200" b="1"/>
              <a:t>，调动员工的积极性和主动性。</a:t>
            </a:r>
            <a:endParaRPr lang="zh-CN" altLang="en-US" sz="3200" b="1"/>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4" name="文本框 3" title=""/>
          <p:cNvSpPr txBox="1"/>
          <p:nvPr>
            <p:custDataLst>
              <p:tags r:id="rId4"/>
            </p:custDataLst>
          </p:nvPr>
        </p:nvSpPr>
        <p:spPr>
          <a:xfrm>
            <a:off x="464026" y="2672080"/>
            <a:ext cx="1338263" cy="1938020"/>
          </a:xfrm>
          <a:prstGeom prst="rect">
            <a:avLst/>
          </a:prstGeom>
          <a:noFill/>
          <a:ln w="28575"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000" b="1">
                <a:solidFill>
                  <a:srgbClr val="7030A0"/>
                </a:solidFill>
                <a:latin typeface="微软雅黑" panose="020b0503020204020204" charset="-122"/>
                <a:ea typeface="微软雅黑" panose="020b0503020204020204" charset="-122"/>
                <a:sym typeface="+mn-ea"/>
              </a:rPr>
              <a:t>企业的经营</a:t>
            </a:r>
            <a:endParaRPr lang="zh-CN" altLang="en-US" sz="4000" b="1">
              <a:solidFill>
                <a:srgbClr val="7030A0"/>
              </a:solidFill>
              <a:latin typeface="微软雅黑" panose="020b0503020204020204" charset="-122"/>
              <a:ea typeface="微软雅黑" panose="020b0503020204020204" charset="-122"/>
              <a:cs typeface="楷体" panose="02010609060101010101" charset="-122"/>
              <a:sym typeface="+mn-ea"/>
            </a:endParaRPr>
          </a:p>
        </p:txBody>
      </p:sp>
      <p:sp>
        <p:nvSpPr>
          <p:cNvPr id="5" name="左大括号 4" title=""/>
          <p:cNvSpPr/>
          <p:nvPr>
            <p:custDataLst>
              <p:tags r:id="rId5"/>
            </p:custDataLst>
          </p:nvPr>
        </p:nvSpPr>
        <p:spPr>
          <a:xfrm>
            <a:off x="2028825" y="568960"/>
            <a:ext cx="443230" cy="5814060"/>
          </a:xfrm>
          <a:prstGeom prst="leftBrace">
            <a:avLst>
              <a:gd name="adj1" fmla="val 8333"/>
              <a:gd name="adj2" fmla="val 50005"/>
            </a:avLst>
          </a:prstGeom>
          <a:ln w="412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1350"/>
          </a:p>
        </p:txBody>
      </p:sp>
      <p:sp>
        <p:nvSpPr>
          <p:cNvPr id="6" name="文本框 5" title=""/>
          <p:cNvSpPr txBox="1"/>
          <p:nvPr>
            <p:custDataLst>
              <p:tags r:id="rId6"/>
            </p:custDataLst>
          </p:nvPr>
        </p:nvSpPr>
        <p:spPr>
          <a:xfrm>
            <a:off x="2698750" y="474980"/>
            <a:ext cx="8406765" cy="6247130"/>
          </a:xfrm>
          <a:prstGeom prst="rect">
            <a:avLst/>
          </a:prstGeom>
          <a:noFill/>
          <a:ln w="28575"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1828F2"/>
                </a:solidFill>
                <a:sym typeface="+mn-ea"/>
              </a:rPr>
              <a:t>一、开一家公司，首先要建立制度、明确战略、确立指导思想。</a:t>
            </a:r>
            <a:endParaRPr lang="zh-CN" altLang="en-US" sz="2000" b="1">
              <a:solidFill>
                <a:srgbClr val="1828F2"/>
              </a:solidFill>
              <a:sym typeface="+mn-ea"/>
            </a:endParaRPr>
          </a:p>
          <a:p>
            <a:r>
              <a:rPr lang="zh-CN" altLang="en-US" sz="2000">
                <a:solidFill>
                  <a:schemeClr val="tx1"/>
                </a:solidFill>
                <a:sym typeface="+mn-ea"/>
              </a:rPr>
              <a:t>1.建立现代企业制度。</a:t>
            </a:r>
            <a:endParaRPr lang="zh-CN" altLang="en-US" sz="2000">
              <a:solidFill>
                <a:schemeClr val="tx1"/>
              </a:solidFill>
              <a:sym typeface="+mn-ea"/>
            </a:endParaRPr>
          </a:p>
          <a:p>
            <a:r>
              <a:rPr lang="zh-CN" altLang="en-US" sz="2000">
                <a:solidFill>
                  <a:schemeClr val="tx1"/>
                </a:solidFill>
                <a:sym typeface="+mn-ea"/>
              </a:rPr>
              <a:t>2.制定正确经营战略。</a:t>
            </a:r>
            <a:endParaRPr lang="zh-CN" altLang="en-US" sz="2000">
              <a:solidFill>
                <a:schemeClr val="tx1"/>
              </a:solidFill>
              <a:sym typeface="+mn-ea"/>
            </a:endParaRPr>
          </a:p>
          <a:p>
            <a:r>
              <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rPr>
              <a:t>3.落实新发展理念</a:t>
            </a:r>
            <a:r>
              <a:rPr lang="zh-CN" altLang="en-US" sz="2000">
                <a:solidFill>
                  <a:schemeClr val="tx1"/>
                </a:solidFill>
                <a:sym typeface="+mn-ea"/>
              </a:rPr>
              <a:t>（创新、协调、绿色、开放、共享）。</a:t>
            </a:r>
            <a:endParaRPr lang="zh-CN" altLang="en-US" sz="2000">
              <a:solidFill>
                <a:schemeClr val="tx1"/>
              </a:solidFill>
              <a:sym typeface="+mn-ea"/>
            </a:endParaRPr>
          </a:p>
          <a:p>
            <a:r>
              <a:rPr lang="zh-CN" altLang="en-US" sz="2000" b="1">
                <a:solidFill>
                  <a:srgbClr val="1828F2"/>
                </a:solidFill>
                <a:sym typeface="+mn-ea"/>
              </a:rPr>
              <a:t>二、接下来，要有钱，有人，有技术。</a:t>
            </a:r>
            <a:endParaRPr lang="zh-CN" altLang="en-US" sz="2000" b="1">
              <a:solidFill>
                <a:srgbClr val="1828F2"/>
              </a:solidFill>
              <a:sym typeface="+mn-ea"/>
            </a:endParaRPr>
          </a:p>
          <a:p>
            <a:r>
              <a:rPr lang="zh-CN" altLang="en-US" sz="2000">
                <a:solidFill>
                  <a:schemeClr val="tx1"/>
                </a:solidFill>
                <a:sym typeface="+mn-ea"/>
              </a:rPr>
              <a:t>5.拓宽融资渠道。</a:t>
            </a:r>
            <a:endParaRPr lang="zh-CN" altLang="en-US" sz="2000">
              <a:solidFill>
                <a:schemeClr val="tx1"/>
              </a:solidFill>
              <a:sym typeface="+mn-ea"/>
            </a:endParaRPr>
          </a:p>
          <a:p>
            <a:r>
              <a:rPr lang="zh-CN" altLang="en-US" sz="2000">
                <a:solidFill>
                  <a:schemeClr val="tx1"/>
                </a:solidFill>
                <a:sym typeface="+mn-ea"/>
              </a:rPr>
              <a:t>6.重视人才，提高劳动者素质。</a:t>
            </a:r>
            <a:endParaRPr lang="zh-CN" altLang="en-US" sz="2000">
              <a:solidFill>
                <a:schemeClr val="tx1"/>
              </a:solidFill>
              <a:sym typeface="+mn-ea"/>
            </a:endParaRPr>
          </a:p>
          <a:p>
            <a:r>
              <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rPr>
              <a:t>7.加大科研投入，提高科技创新能力。</a:t>
            </a:r>
            <a:endPar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endParaRPr>
          </a:p>
          <a:p>
            <a:r>
              <a:rPr lang="zh-CN" altLang="en-US" sz="2000" b="1">
                <a:solidFill>
                  <a:srgbClr val="1828F2"/>
                </a:solidFill>
                <a:sym typeface="+mn-ea"/>
              </a:rPr>
              <a:t>三、公司开展之后，第一件事是什么？生产啊！</a:t>
            </a:r>
            <a:endParaRPr lang="zh-CN" altLang="en-US" sz="2000" b="1">
              <a:solidFill>
                <a:srgbClr val="1828F2"/>
              </a:solidFill>
              <a:sym typeface="+mn-ea"/>
            </a:endParaRPr>
          </a:p>
          <a:p>
            <a:r>
              <a:rPr lang="zh-CN" altLang="en-US" sz="2000">
                <a:solidFill>
                  <a:schemeClr val="tx1"/>
                </a:solidFill>
                <a:sym typeface="+mn-ea"/>
              </a:rPr>
              <a:t>8.企业生产方面：</a:t>
            </a:r>
            <a:endParaRPr lang="zh-CN" altLang="en-US" sz="2000">
              <a:solidFill>
                <a:schemeClr val="tx1"/>
              </a:solidFill>
              <a:sym typeface="+mn-ea"/>
            </a:endParaRPr>
          </a:p>
          <a:p>
            <a:r>
              <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rPr>
              <a:t>（1）提高产品质量，满足消费者消费需求。</a:t>
            </a:r>
            <a:endPar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endParaRPr>
          </a:p>
          <a:p>
            <a:r>
              <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rPr>
              <a:t>（2）加强品牌建设。</a:t>
            </a:r>
            <a:endPar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endParaRPr>
          </a:p>
          <a:p>
            <a:r>
              <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rPr>
              <a:t>（3）降低成本，提高服务水平。</a:t>
            </a:r>
            <a:endPar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endParaRPr>
          </a:p>
          <a:p>
            <a:r>
              <a:rPr lang="zh-CN" altLang="en-US" sz="2000" b="1">
                <a:solidFill>
                  <a:srgbClr val="1828F2"/>
                </a:solidFill>
                <a:sym typeface="+mn-ea"/>
              </a:rPr>
              <a:t>四、生产出来的产品怎么办？（拿到市场上）卖出去啊！</a:t>
            </a:r>
            <a:endParaRPr lang="zh-CN" altLang="en-US" sz="2000" b="1">
              <a:solidFill>
                <a:srgbClr val="1828F2"/>
              </a:solidFill>
              <a:sym typeface="+mn-ea"/>
            </a:endParaRPr>
          </a:p>
          <a:p>
            <a:r>
              <a:rPr lang="zh-CN" altLang="en-US" sz="2000">
                <a:solidFill>
                  <a:schemeClr val="tx1"/>
                </a:solidFill>
                <a:sym typeface="+mn-ea"/>
              </a:rPr>
              <a:t>9.（1）找准市场定位，拓宽销售渠道；</a:t>
            </a:r>
            <a:endParaRPr lang="zh-CN" altLang="en-US" sz="2000">
              <a:solidFill>
                <a:schemeClr val="tx1"/>
              </a:solidFill>
              <a:sym typeface="+mn-ea"/>
            </a:endParaRPr>
          </a:p>
          <a:p>
            <a:r>
              <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rPr>
              <a:t>（2）适应经济全球化，调动国内国外两个市场。</a:t>
            </a:r>
            <a:endParaRPr lang="zh-CN" altLang="en-US" sz="2000" b="1">
              <a:solidFill>
                <a:srgbClr val="FF0000"/>
              </a:solidFill>
              <a:latin typeface="微软雅黑" panose="020b0503020204020204" charset="-122"/>
              <a:ea typeface="微软雅黑" panose="020b0503020204020204" charset="-122"/>
              <a:cs typeface="微软雅黑" panose="020b0503020204020204" charset="-122"/>
              <a:sym typeface="+mn-ea"/>
            </a:endParaRPr>
          </a:p>
          <a:p>
            <a:r>
              <a:rPr lang="zh-CN" altLang="en-US" sz="2000" b="1">
                <a:solidFill>
                  <a:srgbClr val="1828F2"/>
                </a:solidFill>
                <a:sym typeface="+mn-ea"/>
              </a:rPr>
              <a:t>五、产品卖出去赚钱了，钱怎么分？</a:t>
            </a:r>
            <a:endParaRPr lang="zh-CN" altLang="en-US" sz="2000" b="1">
              <a:solidFill>
                <a:srgbClr val="1828F2"/>
              </a:solidFill>
              <a:sym typeface="+mn-ea"/>
            </a:endParaRPr>
          </a:p>
          <a:p>
            <a:r>
              <a:rPr lang="zh-CN" altLang="en-US" sz="2000">
                <a:solidFill>
                  <a:schemeClr val="tx1"/>
                </a:solidFill>
                <a:sym typeface="+mn-ea"/>
              </a:rPr>
              <a:t>10.建立合理分配制度与奖励机制</a:t>
            </a:r>
            <a:endParaRPr lang="zh-CN" altLang="en-US" sz="2000" b="1">
              <a:solidFill>
                <a:srgbClr val="1828F2"/>
              </a:solidFill>
              <a:sym typeface="+mn-ea"/>
            </a:endParaRPr>
          </a:p>
          <a:p>
            <a:r>
              <a:rPr lang="zh-CN" altLang="en-US" sz="2000" b="1">
                <a:solidFill>
                  <a:srgbClr val="1828F2"/>
                </a:solidFill>
                <a:sym typeface="+mn-ea"/>
              </a:rPr>
              <a:t>六、企业开始做大了，形象问题也很重要啊</a:t>
            </a:r>
            <a:endParaRPr lang="zh-CN" altLang="en-US" sz="2000" b="1">
              <a:solidFill>
                <a:srgbClr val="1828F2"/>
              </a:solidFill>
              <a:sym typeface="+mn-ea"/>
            </a:endParaRPr>
          </a:p>
          <a:p>
            <a:r>
              <a:rPr lang="zh-CN" altLang="en-US" sz="2000">
                <a:solidFill>
                  <a:schemeClr val="tx1"/>
                </a:solidFill>
                <a:sym typeface="+mn-ea"/>
              </a:rPr>
              <a:t>11.企业诚信经营，树立良好信誉和企业形象。</a:t>
            </a:r>
            <a:endParaRPr lang="zh-CN" altLang="en-US" sz="2000">
              <a:solidFill>
                <a:schemeClr val="tx1"/>
              </a:solidFill>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105410" y="335280"/>
            <a:ext cx="11702415" cy="60007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b="1"/>
              <a:t>【分配和社保角度】</a:t>
            </a:r>
            <a:endParaRPr lang="zh-CN" altLang="en-US" sz="3200" b="1"/>
          </a:p>
          <a:p>
            <a:pPr>
              <a:lnSpc>
                <a:spcPct val="150000"/>
              </a:lnSpc>
            </a:pPr>
            <a:r>
              <a:rPr lang="en-US" altLang="zh-CN" sz="3200" b="1"/>
              <a:t>1.</a:t>
            </a:r>
            <a:r>
              <a:rPr lang="zh-CN" altLang="en-US" sz="3200" b="1"/>
              <a:t>以</a:t>
            </a:r>
            <a:r>
              <a:rPr lang="zh-CN" altLang="en-US" sz="3200" b="1">
                <a:solidFill>
                  <a:srgbClr val="FF0000"/>
                </a:solidFill>
              </a:rPr>
              <a:t>按劳分配为主体</a:t>
            </a:r>
            <a:r>
              <a:rPr lang="zh-CN" altLang="en-US" sz="3200" b="1"/>
              <a:t>、多种分配方式并存。</a:t>
            </a:r>
            <a:endParaRPr lang="zh-CN" altLang="en-US" sz="3200" b="1"/>
          </a:p>
          <a:p>
            <a:pPr>
              <a:lnSpc>
                <a:spcPct val="150000"/>
              </a:lnSpc>
            </a:pPr>
            <a:r>
              <a:rPr lang="en-US" altLang="zh-CN" sz="3200" b="1"/>
              <a:t>2.坚持居民收入增长和经济增长基本同步，劳动报酬提高和劳动生产率提高基本同步。</a:t>
            </a:r>
            <a:endParaRPr lang="en-US" altLang="zh-CN" sz="3200" b="1"/>
          </a:p>
          <a:p>
            <a:pPr>
              <a:lnSpc>
                <a:spcPct val="150000"/>
              </a:lnSpc>
            </a:pPr>
            <a:r>
              <a:rPr lang="en-US" altLang="zh-CN" sz="3200" b="1"/>
              <a:t>3.</a:t>
            </a:r>
            <a:r>
              <a:rPr lang="zh-CN" altLang="en-US" sz="3200" b="1"/>
              <a:t>加</a:t>
            </a:r>
            <a:r>
              <a:rPr lang="en-US" altLang="zh-CN" sz="3200" b="1"/>
              <a:t>大税收、社会保障、转移支付等的调节力度</a:t>
            </a:r>
            <a:r>
              <a:rPr lang="zh-CN" altLang="en-US" sz="3200" b="1"/>
              <a:t>，</a:t>
            </a:r>
            <a:r>
              <a:rPr lang="en-US" altLang="zh-CN" sz="3200" b="1"/>
              <a:t>完善个人所得税制度，</a:t>
            </a:r>
            <a:r>
              <a:rPr lang="en-US" altLang="zh-CN" sz="3200" b="1">
                <a:solidFill>
                  <a:srgbClr val="FF0000"/>
                </a:solidFill>
              </a:rPr>
              <a:t>规范财富积累机制</a:t>
            </a:r>
            <a:r>
              <a:rPr lang="zh-CN" altLang="en-US" sz="3200" b="1"/>
              <a:t>。</a:t>
            </a:r>
            <a:endParaRPr lang="zh-CN" altLang="en-US" sz="3200" b="1"/>
          </a:p>
          <a:p>
            <a:pPr>
              <a:lnSpc>
                <a:spcPct val="150000"/>
              </a:lnSpc>
            </a:pPr>
            <a:r>
              <a:rPr lang="en-US" altLang="zh-CN" sz="3200" b="1"/>
              <a:t>4.</a:t>
            </a:r>
            <a:r>
              <a:rPr lang="zh-CN" altLang="en-US" sz="3200" b="1"/>
              <a:t>推进</a:t>
            </a:r>
            <a:r>
              <a:rPr lang="zh-CN" altLang="en-US" sz="3200" b="1">
                <a:solidFill>
                  <a:srgbClr val="FF0000"/>
                </a:solidFill>
              </a:rPr>
              <a:t>共同富裕</a:t>
            </a:r>
            <a:r>
              <a:rPr lang="zh-CN" altLang="en-US" sz="3200" b="1"/>
              <a:t>取得实质性进展。</a:t>
            </a:r>
            <a:endParaRPr lang="zh-CN" altLang="en-US" sz="3200" b="1"/>
          </a:p>
          <a:p>
            <a:pPr>
              <a:lnSpc>
                <a:spcPct val="150000"/>
              </a:lnSpc>
            </a:pPr>
            <a:r>
              <a:rPr lang="en-US" altLang="zh-CN" sz="3200" b="1"/>
              <a:t>5.完善社会保障体系</a:t>
            </a:r>
            <a:r>
              <a:rPr lang="zh-CN" altLang="en-US" sz="3200" b="1"/>
              <a:t>，建设多层次社会保障体系。</a:t>
            </a:r>
            <a:endParaRPr lang="zh-CN" altLang="en-US" sz="3200" b="1"/>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title=""/>
          <p:cNvSpPr txBox="1"/>
          <p:nvPr>
            <p:custDataLst>
              <p:tags r:id="rId4"/>
            </p:custDataLst>
          </p:nvPr>
        </p:nvSpPr>
        <p:spPr>
          <a:xfrm>
            <a:off x="276860" y="358140"/>
            <a:ext cx="947102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noProof="0">
                <a:ln>
                  <a:noFill/>
                </a:ln>
                <a:solidFill>
                  <a:schemeClr val="tx1"/>
                </a:solidFill>
                <a:effectLst/>
                <a:uLnTx/>
                <a:uFillTx/>
                <a:latin typeface="微软雅黑" panose="020b0503020204020204" charset="-122"/>
                <a:ea typeface="微软雅黑" panose="020b0503020204020204" charset="-122"/>
                <a:cs typeface="Arial"/>
                <a:sym typeface="+mn-ea"/>
              </a:rPr>
              <a:t>区分初次分配、再分配和第三次分配</a:t>
            </a:r>
            <a:endParaRPr lang="zh-CN" altLang="en-US" sz="2800" b="1" spc="300" noProof="0">
              <a:ln>
                <a:noFill/>
              </a:ln>
              <a:solidFill>
                <a:schemeClr val="tx1"/>
              </a:solidFill>
              <a:effectLst/>
              <a:uLnTx/>
              <a:uFillTx/>
              <a:latin typeface="微软雅黑" panose="020b0503020204020204" charset="-122"/>
              <a:ea typeface="微软雅黑" panose="020b0503020204020204" charset="-122"/>
              <a:cs typeface="Arial"/>
              <a:sym typeface="+mn-ea"/>
            </a:endParaRPr>
          </a:p>
        </p:txBody>
      </p:sp>
      <p:sp>
        <p:nvSpPr>
          <p:cNvPr id="6" name="内容占位符 5" title=""/>
          <p:cNvSpPr txBox="1"/>
          <p:nvPr>
            <p:custDataLst>
              <p:tags r:id="rId5"/>
            </p:custDataLst>
          </p:nvPr>
        </p:nvSpPr>
        <p:spPr>
          <a:xfrm>
            <a:off x="150495" y="1351280"/>
            <a:ext cx="11621135" cy="4414520"/>
          </a:xfrm>
          <a:prstGeom prst="rect">
            <a:avLst/>
          </a:prstGeom>
        </p:spPr>
        <p:txBody>
          <a:bodyPr vert="horz" lIns="91440" tIns="45720" rIns="91440" bIns="45720" rtlCol="0">
            <a:noAutofit/>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00000"/>
              </a:lnSpc>
              <a:buFont typeface="Arial" pitchFamily="34" charset="0"/>
              <a:buNone/>
            </a:pPr>
            <a:r>
              <a:rPr lang="zh-CN" altLang="en-US" b="1">
                <a:solidFill>
                  <a:srgbClr val="C00000"/>
                </a:solidFill>
                <a:latin typeface="微软雅黑" panose="020b0503020204020204" charset="-122"/>
                <a:ea typeface="微软雅黑" panose="020b0503020204020204" charset="-122"/>
                <a:cs typeface="微软雅黑" panose="020b0503020204020204" charset="-122"/>
              </a:rPr>
              <a:t>初次分配</a:t>
            </a:r>
            <a:r>
              <a:rPr lang="zh-CN" altLang="en-US" b="1">
                <a:latin typeface="微软雅黑" panose="020b0503020204020204" charset="-122"/>
                <a:ea typeface="微软雅黑" panose="020b0503020204020204" charset="-122"/>
                <a:cs typeface="微软雅黑" panose="020b0503020204020204" charset="-122"/>
              </a:rPr>
              <a:t>是通过</a:t>
            </a:r>
            <a:r>
              <a:rPr lang="zh-CN" altLang="en-US" b="1">
                <a:solidFill>
                  <a:srgbClr val="1D41D5"/>
                </a:solidFill>
                <a:latin typeface="微软雅黑" panose="020b0503020204020204" charset="-122"/>
                <a:ea typeface="微软雅黑" panose="020b0503020204020204" charset="-122"/>
                <a:cs typeface="微软雅黑" panose="020b0503020204020204" charset="-122"/>
              </a:rPr>
              <a:t>市场调节</a:t>
            </a:r>
            <a:r>
              <a:rPr lang="zh-CN" altLang="en-US" b="1">
                <a:latin typeface="微软雅黑" panose="020b0503020204020204" charset="-122"/>
                <a:ea typeface="微软雅黑" panose="020b0503020204020204" charset="-122"/>
                <a:cs typeface="微软雅黑" panose="020b0503020204020204" charset="-122"/>
              </a:rPr>
              <a:t>实现的收入分配，包括按劳分配和按生产要素分配所获得的收入</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r>
              <a:rPr lang="zh-CN" altLang="en-US" b="1">
                <a:solidFill>
                  <a:srgbClr val="C00000"/>
                </a:solidFill>
                <a:latin typeface="微软雅黑" panose="020b0503020204020204" charset="-122"/>
                <a:ea typeface="微软雅黑" panose="020b0503020204020204" charset="-122"/>
                <a:cs typeface="微软雅黑" panose="020b0503020204020204" charset="-122"/>
              </a:rPr>
              <a:t>无形的手</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r>
              <a:rPr lang="zh-CN" altLang="en-US" b="1">
                <a:solidFill>
                  <a:srgbClr val="C00000"/>
                </a:solidFill>
                <a:latin typeface="微软雅黑" panose="020b0503020204020204" charset="-122"/>
                <a:ea typeface="微软雅黑" panose="020b0503020204020204" charset="-122"/>
                <a:cs typeface="微软雅黑" panose="020b0503020204020204" charset="-122"/>
              </a:rPr>
              <a:t>市场机制发挥作用</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endParaRPr lang="zh-CN" altLang="en-US" b="1">
              <a:solidFill>
                <a:srgbClr val="C00000"/>
              </a:solidFill>
              <a:latin typeface="微软雅黑" panose="020b0503020204020204" charset="-122"/>
              <a:ea typeface="微软雅黑" panose="020b0503020204020204" charset="-122"/>
              <a:cs typeface="微软雅黑" panose="020b0503020204020204" charset="-122"/>
            </a:endParaRPr>
          </a:p>
          <a:p>
            <a:pPr marL="0" indent="0">
              <a:lnSpc>
                <a:spcPct val="100000"/>
              </a:lnSpc>
              <a:buFont typeface="Arial" pitchFamily="34" charset="0"/>
              <a:buNone/>
            </a:pPr>
            <a:r>
              <a:rPr lang="zh-CN" altLang="en-US" b="1">
                <a:solidFill>
                  <a:srgbClr val="C00000"/>
                </a:solidFill>
                <a:latin typeface="微软雅黑" panose="020b0503020204020204" charset="-122"/>
                <a:ea typeface="微软雅黑" panose="020b0503020204020204" charset="-122"/>
                <a:cs typeface="微软雅黑" panose="020b0503020204020204" charset="-122"/>
              </a:rPr>
              <a:t>再分配</a:t>
            </a:r>
            <a:r>
              <a:rPr lang="zh-CN" altLang="en-US" b="1">
                <a:latin typeface="微软雅黑" panose="020b0503020204020204" charset="-122"/>
                <a:ea typeface="微软雅黑" panose="020b0503020204020204" charset="-122"/>
                <a:cs typeface="微软雅黑" panose="020b0503020204020204" charset="-122"/>
              </a:rPr>
              <a:t>是通过</a:t>
            </a:r>
            <a:r>
              <a:rPr lang="zh-CN" altLang="en-US" b="1">
                <a:solidFill>
                  <a:srgbClr val="1D41D5"/>
                </a:solidFill>
                <a:latin typeface="微软雅黑" panose="020b0503020204020204" charset="-122"/>
                <a:ea typeface="微软雅黑" panose="020b0503020204020204" charset="-122"/>
                <a:cs typeface="微软雅黑" panose="020b0503020204020204" charset="-122"/>
              </a:rPr>
              <a:t>政府</a:t>
            </a:r>
            <a:r>
              <a:rPr lang="zh-CN" altLang="en-US" b="1">
                <a:latin typeface="微软雅黑" panose="020b0503020204020204" charset="-122"/>
                <a:ea typeface="微软雅黑" panose="020b0503020204020204" charset="-122"/>
                <a:cs typeface="微软雅黑" panose="020b0503020204020204" charset="-122"/>
              </a:rPr>
              <a:t>调控而实现的分配，是政府通过</a:t>
            </a:r>
            <a:r>
              <a:rPr lang="zh-CN" altLang="en-US" b="1">
                <a:solidFill>
                  <a:srgbClr val="291CD6"/>
                </a:solidFill>
                <a:latin typeface="微软雅黑" panose="020b0503020204020204" charset="-122"/>
                <a:ea typeface="微软雅黑" panose="020b0503020204020204" charset="-122"/>
                <a:cs typeface="微软雅黑" panose="020b0503020204020204" charset="-122"/>
              </a:rPr>
              <a:t>税收、社会保障、转移支付</a:t>
            </a:r>
            <a:r>
              <a:rPr lang="zh-CN" altLang="en-US" b="1">
                <a:latin typeface="微软雅黑" panose="020b0503020204020204" charset="-122"/>
                <a:ea typeface="微软雅黑" panose="020b0503020204020204" charset="-122"/>
                <a:cs typeface="微软雅黑" panose="020b0503020204020204" charset="-122"/>
              </a:rPr>
              <a:t>等形式，在全社会对社会财富进行在分配。</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r>
              <a:rPr lang="zh-CN" altLang="en-US" b="1">
                <a:solidFill>
                  <a:srgbClr val="C00000"/>
                </a:solidFill>
                <a:latin typeface="微软雅黑" panose="020b0503020204020204" charset="-122"/>
                <a:ea typeface="微软雅黑" panose="020b0503020204020204" charset="-122"/>
                <a:cs typeface="微软雅黑" panose="020b0503020204020204" charset="-122"/>
              </a:rPr>
              <a:t>有形的手</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r>
              <a:rPr lang="zh-CN" altLang="en-US" b="1">
                <a:solidFill>
                  <a:srgbClr val="C00000"/>
                </a:solidFill>
                <a:latin typeface="微软雅黑" panose="020b0503020204020204" charset="-122"/>
                <a:ea typeface="微软雅黑" panose="020b0503020204020204" charset="-122"/>
                <a:cs typeface="微软雅黑" panose="020b0503020204020204" charset="-122"/>
              </a:rPr>
              <a:t>宏观调控发挥作用</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endParaRPr lang="zh-CN" altLang="en-US" b="1">
              <a:solidFill>
                <a:srgbClr val="C00000"/>
              </a:solidFill>
              <a:latin typeface="微软雅黑" panose="020b0503020204020204" charset="-122"/>
              <a:ea typeface="微软雅黑" panose="020b0503020204020204" charset="-122"/>
              <a:cs typeface="微软雅黑" panose="020b0503020204020204" charset="-122"/>
            </a:endParaRPr>
          </a:p>
          <a:p>
            <a:pPr marL="0" indent="0">
              <a:lnSpc>
                <a:spcPct val="100000"/>
              </a:lnSpc>
              <a:buFont typeface="Arial" pitchFamily="34" charset="0"/>
              <a:buNone/>
            </a:pPr>
            <a:r>
              <a:rPr lang="zh-CN" altLang="en-US" b="1">
                <a:solidFill>
                  <a:srgbClr val="C00000"/>
                </a:solidFill>
                <a:latin typeface="微软雅黑" panose="020b0503020204020204" charset="-122"/>
                <a:ea typeface="微软雅黑" panose="020b0503020204020204" charset="-122"/>
                <a:cs typeface="微软雅黑" panose="020b0503020204020204" charset="-122"/>
              </a:rPr>
              <a:t>第三次分配</a:t>
            </a:r>
            <a:r>
              <a:rPr lang="zh-CN" altLang="en-US" b="1">
                <a:latin typeface="微软雅黑" panose="020b0503020204020204" charset="-122"/>
                <a:ea typeface="微软雅黑" panose="020b0503020204020204" charset="-122"/>
                <a:cs typeface="微软雅黑" panose="020b0503020204020204" charset="-122"/>
              </a:rPr>
              <a:t>是在政府引导下、在责任与道德的影响下，</a:t>
            </a:r>
            <a:r>
              <a:rPr lang="zh-CN" altLang="en-US" b="1">
                <a:solidFill>
                  <a:srgbClr val="291CD6"/>
                </a:solidFill>
                <a:latin typeface="微软雅黑" panose="020b0503020204020204" charset="-122"/>
                <a:ea typeface="微软雅黑" panose="020b0503020204020204" charset="-122"/>
                <a:cs typeface="微软雅黑" panose="020b0503020204020204" charset="-122"/>
              </a:rPr>
              <a:t>个人、企业或社会组织</a:t>
            </a:r>
            <a:r>
              <a:rPr lang="zh-CN" altLang="en-US" b="1">
                <a:latin typeface="微软雅黑" panose="020b0503020204020204" charset="-122"/>
                <a:ea typeface="微软雅黑" panose="020b0503020204020204" charset="-122"/>
                <a:cs typeface="微软雅黑" panose="020b0503020204020204" charset="-122"/>
              </a:rPr>
              <a:t>出于自愿的原则，将自己可支配收入的一部分或大部分捐赠出去而实现的分配（以</a:t>
            </a:r>
            <a:r>
              <a:rPr lang="zh-CN" altLang="en-US" b="1">
                <a:solidFill>
                  <a:srgbClr val="1D41D5"/>
                </a:solidFill>
                <a:latin typeface="微软雅黑" panose="020b0503020204020204" charset="-122"/>
                <a:ea typeface="微软雅黑" panose="020b0503020204020204" charset="-122"/>
                <a:cs typeface="微软雅黑" panose="020b0503020204020204" charset="-122"/>
              </a:rPr>
              <a:t>慈善、捐赠等公益活动</a:t>
            </a:r>
            <a:r>
              <a:rPr lang="zh-CN" altLang="en-US" b="1">
                <a:latin typeface="微软雅黑" panose="020b0503020204020204" charset="-122"/>
                <a:ea typeface="微软雅黑" panose="020b0503020204020204" charset="-122"/>
                <a:cs typeface="微软雅黑" panose="020b0503020204020204" charset="-122"/>
              </a:rPr>
              <a:t>为主要表现形式）。</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r>
              <a:rPr lang="zh-CN" altLang="en-US" b="1">
                <a:solidFill>
                  <a:srgbClr val="C00000"/>
                </a:solidFill>
                <a:latin typeface="微软雅黑" panose="020b0503020204020204" charset="-122"/>
                <a:ea typeface="微软雅黑" panose="020b0503020204020204" charset="-122"/>
                <a:cs typeface="微软雅黑" panose="020b0503020204020204" charset="-122"/>
              </a:rPr>
              <a:t>温柔之手（社会力量）</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r>
              <a:rPr lang="zh-CN" altLang="en-US" b="1">
                <a:solidFill>
                  <a:srgbClr val="C00000"/>
                </a:solidFill>
                <a:latin typeface="微软雅黑" panose="020b0503020204020204" charset="-122"/>
                <a:ea typeface="微软雅黑" panose="020b0503020204020204" charset="-122"/>
                <a:cs typeface="微软雅黑" panose="020b0503020204020204" charset="-122"/>
              </a:rPr>
              <a:t>社会机制发挥作用</a:t>
            </a:r>
            <a:r>
              <a:rPr lang="en-US" altLang="zh-CN" b="1">
                <a:solidFill>
                  <a:srgbClr val="C00000"/>
                </a:solidFill>
                <a:latin typeface="微软雅黑" panose="020b0503020204020204" charset="-122"/>
                <a:ea typeface="微软雅黑" panose="020b0503020204020204" charset="-122"/>
                <a:cs typeface="微软雅黑" panose="020b0503020204020204" charset="-122"/>
              </a:rPr>
              <a:t>】</a:t>
            </a:r>
            <a:endParaRPr lang="en-US" altLang="zh-CN" b="1">
              <a:solidFill>
                <a:srgbClr val="C00000"/>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3" name="文本框 2" title=""/>
          <p:cNvSpPr txBox="1"/>
          <p:nvPr>
            <p:custDataLst>
              <p:tags r:id="rId4"/>
            </p:custDataLst>
          </p:nvPr>
        </p:nvSpPr>
        <p:spPr>
          <a:xfrm>
            <a:off x="8311515" y="2268855"/>
            <a:ext cx="101663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highlight>
                  <a:srgbClr val="FFFF00"/>
                </a:highlight>
                <a:latin typeface="华文细黑" panose="02010600040101010101" charset="-122"/>
                <a:ea typeface="华文细黑" panose="02010600040101010101" charset="-122"/>
              </a:rPr>
              <a:t>基础</a:t>
            </a:r>
            <a:endParaRPr lang="zh-CN" altLang="en-US" sz="2800" b="1">
              <a:highlight>
                <a:srgbClr val="FFFF00"/>
              </a:highlight>
              <a:latin typeface="华文细黑" panose="02010600040101010101" charset="-122"/>
              <a:ea typeface="华文细黑" panose="02010600040101010101" charset="-122"/>
            </a:endParaRPr>
          </a:p>
        </p:txBody>
      </p:sp>
      <p:sp>
        <p:nvSpPr>
          <p:cNvPr id="4" name="文本框 3" title=""/>
          <p:cNvSpPr txBox="1"/>
          <p:nvPr>
            <p:custDataLst>
              <p:tags r:id="rId5"/>
            </p:custDataLst>
          </p:nvPr>
        </p:nvSpPr>
        <p:spPr>
          <a:xfrm>
            <a:off x="1701994" y="2919916"/>
            <a:ext cx="5167072"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0" defTabSz="457200" fontAlgn="auto">
              <a:lnSpc>
                <a:spcPct val="100000"/>
              </a:lnSpc>
              <a:spcBef>
                <a:spcPct val="0"/>
              </a:spcBef>
              <a:spcAft>
                <a:spcPct val="0"/>
              </a:spcAft>
              <a:buClrTx/>
              <a:buSzTx/>
              <a:buFontTx/>
              <a:buNone/>
              <a:defRPr/>
            </a:pPr>
            <a:r>
              <a:rPr kumimoji="0" lang="en-US" altLang="zh-CN" sz="2800" b="1" i="0" kern="1200" cap="none" spc="0" normalizeH="0" baseline="0" noProof="0">
                <a:solidFill>
                  <a:prstClr val="white"/>
                </a:solidFill>
                <a:latin typeface="华文细黑" panose="02010600040101010101" charset="-122"/>
                <a:ea typeface="华文细黑" panose="02010600040101010101" charset="-122"/>
                <a:cs typeface="Arial"/>
              </a:rPr>
              <a:t>02</a:t>
            </a:r>
            <a:endParaRPr kumimoji="0" lang="en-US" altLang="zh-CN" sz="2800" b="1" i="0" kern="1200" cap="none" spc="0" normalizeH="0" baseline="0" noProof="0">
              <a:solidFill>
                <a:prstClr val="white"/>
              </a:solidFill>
              <a:latin typeface="华文细黑" panose="02010600040101010101" charset="-122"/>
              <a:ea typeface="华文细黑" panose="02010600040101010101" charset="-122"/>
              <a:cs typeface="Arial"/>
            </a:endParaRPr>
          </a:p>
        </p:txBody>
      </p:sp>
      <p:sp>
        <p:nvSpPr>
          <p:cNvPr id="5" name="文本框 4" title=""/>
          <p:cNvSpPr txBox="1"/>
          <p:nvPr>
            <p:custDataLst>
              <p:tags r:id="rId6"/>
            </p:custDataLst>
          </p:nvPr>
        </p:nvSpPr>
        <p:spPr>
          <a:xfrm>
            <a:off x="3579812" y="2884793"/>
            <a:ext cx="55784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0" defTabSz="457200" fontAlgn="auto">
              <a:lnSpc>
                <a:spcPct val="100000"/>
              </a:lnSpc>
              <a:spcBef>
                <a:spcPct val="0"/>
              </a:spcBef>
              <a:spcAft>
                <a:spcPct val="0"/>
              </a:spcAft>
              <a:buClrTx/>
              <a:buSzTx/>
              <a:buFontTx/>
              <a:buNone/>
              <a:defRPr/>
            </a:pPr>
            <a:r>
              <a:rPr kumimoji="0" lang="zh-CN" altLang="en-US" sz="2800" b="1" i="0" kern="1200" cap="none" spc="0" normalizeH="0" baseline="0" noProof="0">
                <a:solidFill>
                  <a:prstClr val="white"/>
                </a:solidFill>
                <a:latin typeface="华文细黑" panose="02010600040101010101" charset="-122"/>
                <a:ea typeface="华文细黑" panose="02010600040101010101" charset="-122"/>
                <a:cs typeface="华文细黑" panose="02010600040101010101" charset="-122"/>
              </a:rPr>
              <a:t>梳理知识 突破考点 </a:t>
            </a:r>
            <a:endParaRPr kumimoji="0" lang="zh-CN" altLang="en-US" sz="2800" b="1" i="0" kern="1200" cap="none" spc="0" normalizeH="0" baseline="0" noProof="0">
              <a:solidFill>
                <a:prstClr val="white"/>
              </a:solidFill>
              <a:latin typeface="华文细黑" panose="02010600040101010101" charset="-122"/>
              <a:ea typeface="华文细黑" panose="02010600040101010101" charset="-122"/>
              <a:cs typeface="华文细黑" panose="02010600040101010101" charset="-122"/>
            </a:endParaRPr>
          </a:p>
        </p:txBody>
      </p:sp>
      <p:sp>
        <p:nvSpPr>
          <p:cNvPr id="6" name="圆角矩形 5" title=""/>
          <p:cNvSpPr/>
          <p:nvPr>
            <p:custDataLst>
              <p:tags r:id="rId7"/>
            </p:custDataLst>
          </p:nvPr>
        </p:nvSpPr>
        <p:spPr>
          <a:xfrm>
            <a:off x="1899285" y="1155065"/>
            <a:ext cx="3216910" cy="1453515"/>
          </a:xfrm>
          <a:prstGeom prst="roundRect">
            <a:avLst/>
          </a:prstGeom>
          <a:noFill/>
          <a:ln w="12700" cmpd="sng">
            <a:solidFill>
              <a:srgbClr val="395B8F"/>
            </a:solidFill>
            <a:prstDash val="solid"/>
          </a:ln>
        </p:spPr>
        <p:style>
          <a:lnRef idx="0">
            <a:scrgbClr r="0" g="0" b="0"/>
          </a:lnRef>
          <a:fillRef idx="0">
            <a:scrgbClr r="0" g="0" b="0"/>
          </a:fillRef>
          <a:effectRef idx="0">
            <a:scrgbClr r="0" g="0" b="0"/>
          </a:effectRef>
          <a:fontRef idx="minor">
            <a:schemeClr val="lt1"/>
          </a:fontRef>
        </p:style>
        <p:txBody>
          <a:bodyPr lIns="76200" tIns="76200" rIns="76200" bIns="7620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defTabSz="889000" rtl="0" eaLnBrk="0" fontAlgn="base" hangingPunct="0">
              <a:lnSpc>
                <a:spcPct val="12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rPr>
              <a:t>充分发挥</a:t>
            </a:r>
            <a:r>
              <a:rPr kumimoji="0" lang="zh-CN" altLang="en-US" sz="2800" b="1" i="0" u="none" strike="noStrike" kern="1200" cap="none" spc="0" normalizeH="0" baseline="0" noProof="0">
                <a:ln>
                  <a:noFill/>
                </a:ln>
                <a:solidFill>
                  <a:srgbClr val="FF0000"/>
                </a:solidFill>
                <a:effectLst/>
                <a:uLnTx/>
                <a:uFillTx/>
                <a:latin typeface="华文细黑" panose="02010600040101010101" charset="-122"/>
                <a:ea typeface="华文细黑" panose="02010600040101010101" charset="-122"/>
                <a:cs typeface="微软雅黑" panose="020b0503020204020204" charset="-122"/>
              </a:rPr>
              <a:t>市场</a:t>
            </a:r>
            <a:r>
              <a:rPr kumimoji="0" lang="zh-CN" altLang="en-US" sz="2800" b="1" i="0" u="none" strike="noStrike" kern="1200" cap="none" spc="0" normalizeH="0" baseline="0"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rPr>
              <a:t>在资源配置中的决定性作用</a:t>
            </a:r>
            <a:endParaRPr kumimoji="0" lang="zh-CN" altLang="en-US" sz="2800" b="1" i="0" u="none" strike="noStrike" kern="1200" cap="none" spc="0" normalizeH="0" baseline="0"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endParaRPr>
          </a:p>
        </p:txBody>
      </p:sp>
      <p:sp>
        <p:nvSpPr>
          <p:cNvPr id="7" name="左大括号 3" title=""/>
          <p:cNvSpPr/>
          <p:nvPr>
            <p:custDataLst>
              <p:tags r:id="rId8"/>
            </p:custDataLst>
          </p:nvPr>
        </p:nvSpPr>
        <p:spPr>
          <a:xfrm>
            <a:off x="1701165" y="1597025"/>
            <a:ext cx="132715" cy="4599305"/>
          </a:xfrm>
          <a:prstGeom prst="leftBrace">
            <a:avLst>
              <a:gd name="adj1" fmla="val 8333"/>
              <a:gd name="adj2" fmla="val 50000"/>
            </a:avLst>
          </a:prstGeom>
          <a:noFill/>
          <a:ln w="28575" cap="flat" cmpd="sng">
            <a:solidFill>
              <a:schemeClr val="accent1">
                <a:shade val="50000"/>
              </a:schemeClr>
            </a:solidFill>
            <a:prstDash val="solid"/>
            <a:headEnd type="none" w="med" len="med"/>
            <a:tailEnd type="none" w="med" len="med"/>
          </a:ln>
          <a:extLst>
            <a:ext uri="{909E8E84-426E-40DD-AFC4-6F175D3DCCD1}">
              <a14:hiddenFill xmlns:a14="http://schemas.microsoft.com/office/drawing/2010/main">
                <a:gradFill>
                  <a:gsLst>
                    <a:gs pos="0">
                      <a:srgbClr val="E30000"/>
                    </a:gs>
                    <a:gs pos="100000">
                      <a:srgbClr val="760303"/>
                    </a:gs>
                  </a:gsLst>
                  <a:lin scaled="0"/>
                </a:gra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buFont typeface="Arial" pitchFamily="34" charset="0"/>
            </a:pPr>
            <a:endParaRPr lang="zh-CN" altLang="en-US" sz="2800" b="1">
              <a:solidFill>
                <a:schemeClr val="tx1"/>
              </a:solidFill>
              <a:latin typeface="华文细黑" panose="02010600040101010101" charset="-122"/>
              <a:ea typeface="华文细黑" panose="02010600040101010101" charset="-122"/>
            </a:endParaRPr>
          </a:p>
        </p:txBody>
      </p:sp>
      <p:sp>
        <p:nvSpPr>
          <p:cNvPr id="8" name="圆角矩形 4" title=""/>
          <p:cNvSpPr/>
          <p:nvPr>
            <p:custDataLst>
              <p:tags r:id="rId9"/>
            </p:custDataLst>
          </p:nvPr>
        </p:nvSpPr>
        <p:spPr>
          <a:xfrm>
            <a:off x="2004695" y="5461000"/>
            <a:ext cx="3182620" cy="1032510"/>
          </a:xfrm>
          <a:prstGeom prst="roundRect">
            <a:avLst/>
          </a:prstGeom>
          <a:noFill/>
          <a:ln w="12700" cmpd="sng">
            <a:solidFill>
              <a:srgbClr val="395B8F"/>
            </a:solidFill>
            <a:prstDash val="solid"/>
          </a:ln>
        </p:spPr>
        <p:style>
          <a:lnRef idx="0">
            <a:scrgbClr r="0" g="0" b="0"/>
          </a:lnRef>
          <a:fillRef idx="0">
            <a:scrgbClr r="0" g="0" b="0"/>
          </a:fillRef>
          <a:effectRef idx="0">
            <a:scrgbClr r="0" g="0" b="0"/>
          </a:effectRef>
          <a:fontRef idx="minor">
            <a:schemeClr val="lt1"/>
          </a:fontRef>
        </p:style>
        <p:txBody>
          <a:bodyPr vertOverflow="overflow" horzOverflow="overflow" vert="horz" wrap="square" lIns="76200" tIns="76200" rIns="76200" bIns="7620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defTabSz="889000" eaLnBrk="0" fontAlgn="base" hangingPunct="0">
              <a:lnSpc>
                <a:spcPct val="120000"/>
              </a:lnSpc>
              <a:buClrTx/>
              <a:buSzTx/>
              <a:buFontTx/>
              <a:defRPr/>
            </a:pPr>
            <a:r>
              <a:rPr lang="zh-CN" altLang="en-US" sz="2800" b="1" noProof="0">
                <a:ln>
                  <a:noFill/>
                </a:ln>
                <a:solidFill>
                  <a:schemeClr val="bg1"/>
                </a:solidFill>
                <a:effectLst/>
                <a:highlight>
                  <a:srgbClr val="FF0000"/>
                </a:highlight>
                <a:uLnTx/>
                <a:uFillTx/>
                <a:latin typeface="华文细黑" panose="02010600040101010101" charset="-122"/>
                <a:ea typeface="华文细黑" panose="02010600040101010101" charset="-122"/>
                <a:cs typeface="微软雅黑" panose="020b0503020204020204" charset="-122"/>
                <a:sym typeface="+mn-ea"/>
              </a:rPr>
              <a:t>社会主义</a:t>
            </a:r>
            <a:r>
              <a:rPr lang="zh-CN" altLang="en-US" sz="2800" b="1"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sym typeface="+mn-ea"/>
              </a:rPr>
              <a:t>市场经济的</a:t>
            </a:r>
            <a:r>
              <a:rPr lang="zh-CN" altLang="en-US" sz="2800" b="1" noProof="0">
                <a:ln>
                  <a:noFill/>
                </a:ln>
                <a:solidFill>
                  <a:srgbClr val="FF0000"/>
                </a:solidFill>
                <a:effectLst/>
                <a:uLnTx/>
                <a:uFillTx/>
                <a:latin typeface="华文细黑" panose="02010600040101010101" charset="-122"/>
                <a:ea typeface="华文细黑" panose="02010600040101010101" charset="-122"/>
                <a:cs typeface="微软雅黑" panose="020b0503020204020204" charset="-122"/>
                <a:sym typeface="+mn-ea"/>
              </a:rPr>
              <a:t>基本特征</a:t>
            </a:r>
            <a:r>
              <a:rPr lang="zh-CN" altLang="en-US" sz="2800" b="1">
                <a:solidFill>
                  <a:schemeClr val="tx1"/>
                </a:solidFill>
                <a:latin typeface="华文细黑" panose="02010600040101010101" charset="-122"/>
                <a:ea typeface="华文细黑" panose="02010600040101010101" charset="-122"/>
                <a:sym typeface="+mn-ea"/>
              </a:rPr>
              <a:t>★</a:t>
            </a:r>
            <a:endParaRPr lang="zh-CN" sz="2800" b="1"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sym typeface="+mn-ea"/>
            </a:endParaRPr>
          </a:p>
        </p:txBody>
      </p:sp>
      <p:sp>
        <p:nvSpPr>
          <p:cNvPr id="9" name="左大括号 8" title=""/>
          <p:cNvSpPr/>
          <p:nvPr>
            <p:custDataLst>
              <p:tags r:id="rId10"/>
            </p:custDataLst>
          </p:nvPr>
        </p:nvSpPr>
        <p:spPr>
          <a:xfrm>
            <a:off x="5220337" y="1271270"/>
            <a:ext cx="138431" cy="1791653"/>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2800" b="1">
              <a:solidFill>
                <a:schemeClr val="tx1"/>
              </a:solidFill>
              <a:latin typeface="华文细黑" panose="02010600040101010101" charset="-122"/>
              <a:ea typeface="华文细黑" panose="02010600040101010101" charset="-122"/>
            </a:endParaRPr>
          </a:p>
        </p:txBody>
      </p:sp>
      <p:sp>
        <p:nvSpPr>
          <p:cNvPr id="11" name="文本框 10" title=""/>
          <p:cNvSpPr txBox="1"/>
          <p:nvPr>
            <p:custDataLst>
              <p:tags r:id="rId11"/>
            </p:custDataLst>
          </p:nvPr>
        </p:nvSpPr>
        <p:spPr>
          <a:xfrm>
            <a:off x="5390515" y="992505"/>
            <a:ext cx="16256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noProof="0">
                <a:ln>
                  <a:noFill/>
                </a:ln>
                <a:solidFill>
                  <a:schemeClr val="bg1"/>
                </a:solidFill>
                <a:effectLst/>
                <a:highlight>
                  <a:srgbClr val="0000FF"/>
                </a:highlight>
                <a:uLnTx/>
                <a:uFillTx/>
                <a:latin typeface="华文细黑" panose="02010600040101010101" charset="-122"/>
                <a:ea typeface="华文细黑" panose="02010600040101010101" charset="-122"/>
                <a:cs typeface="微软雅黑" panose="020b0503020204020204" charset="-122"/>
                <a:sym typeface="+mn-ea"/>
              </a:rPr>
              <a:t>市场调节</a:t>
            </a:r>
            <a:endParaRPr lang="zh-CN" altLang="en-US" sz="2800" b="1" noProof="0">
              <a:ln>
                <a:noFill/>
              </a:ln>
              <a:solidFill>
                <a:schemeClr val="bg1"/>
              </a:solidFill>
              <a:effectLst/>
              <a:highlight>
                <a:srgbClr val="0000FF"/>
              </a:highlight>
              <a:uLnTx/>
              <a:uFillTx/>
              <a:latin typeface="华文细黑" panose="02010600040101010101" charset="-122"/>
              <a:ea typeface="华文细黑" panose="02010600040101010101" charset="-122"/>
              <a:cs typeface="微软雅黑" panose="020b0503020204020204" charset="-122"/>
              <a:sym typeface="+mn-ea"/>
            </a:endParaRPr>
          </a:p>
        </p:txBody>
      </p:sp>
      <p:sp>
        <p:nvSpPr>
          <p:cNvPr id="12" name="文本框 11" title=""/>
          <p:cNvSpPr txBox="1"/>
          <p:nvPr>
            <p:custDataLst>
              <p:tags r:id="rId12"/>
            </p:custDataLst>
          </p:nvPr>
        </p:nvSpPr>
        <p:spPr>
          <a:xfrm>
            <a:off x="5358765" y="2608580"/>
            <a:ext cx="189166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noProof="0">
                <a:ln>
                  <a:noFill/>
                </a:ln>
                <a:solidFill>
                  <a:schemeClr val="bg1"/>
                </a:solidFill>
                <a:effectLst/>
                <a:highlight>
                  <a:srgbClr val="0000FF"/>
                </a:highlight>
                <a:uLnTx/>
                <a:uFillTx/>
                <a:latin typeface="华文细黑" panose="02010600040101010101" charset="-122"/>
                <a:ea typeface="华文细黑" panose="02010600040101010101" charset="-122"/>
                <a:cs typeface="微软雅黑" panose="020b0503020204020204" charset="-122"/>
                <a:sym typeface="+mn-ea"/>
              </a:rPr>
              <a:t>市场体系</a:t>
            </a:r>
            <a:endParaRPr lang="zh-CN" altLang="en-US" sz="2800" b="1" noProof="0">
              <a:ln>
                <a:noFill/>
              </a:ln>
              <a:solidFill>
                <a:schemeClr val="bg1"/>
              </a:solidFill>
              <a:effectLst/>
              <a:highlight>
                <a:srgbClr val="0000FF"/>
              </a:highlight>
              <a:uLnTx/>
              <a:uFillTx/>
              <a:latin typeface="华文细黑" panose="02010600040101010101" charset="-122"/>
              <a:ea typeface="华文细黑" panose="02010600040101010101" charset="-122"/>
              <a:cs typeface="微软雅黑" panose="020b0503020204020204" charset="-122"/>
              <a:sym typeface="+mn-ea"/>
            </a:endParaRPr>
          </a:p>
        </p:txBody>
      </p:sp>
      <p:sp>
        <p:nvSpPr>
          <p:cNvPr id="13" name="左大括号 12" title=""/>
          <p:cNvSpPr/>
          <p:nvPr>
            <p:custDataLst>
              <p:tags r:id="rId13"/>
            </p:custDataLst>
          </p:nvPr>
        </p:nvSpPr>
        <p:spPr>
          <a:xfrm>
            <a:off x="5216527" y="3406776"/>
            <a:ext cx="142240" cy="154559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2800" b="1">
              <a:solidFill>
                <a:schemeClr val="tx1"/>
              </a:solidFill>
              <a:latin typeface="华文细黑" panose="02010600040101010101" charset="-122"/>
              <a:ea typeface="华文细黑" panose="02010600040101010101" charset="-122"/>
            </a:endParaRPr>
          </a:p>
        </p:txBody>
      </p:sp>
      <p:sp>
        <p:nvSpPr>
          <p:cNvPr id="14" name="文本框 13" title=""/>
          <p:cNvSpPr txBox="1"/>
          <p:nvPr>
            <p:custDataLst>
              <p:tags r:id="rId14"/>
            </p:custDataLst>
          </p:nvPr>
        </p:nvSpPr>
        <p:spPr>
          <a:xfrm>
            <a:off x="5390515" y="5461000"/>
            <a:ext cx="5405120" cy="11245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800" b="1">
                <a:solidFill>
                  <a:schemeClr val="tx1"/>
                </a:solidFill>
                <a:latin typeface="华文细黑" panose="02010600040101010101" charset="-122"/>
                <a:ea typeface="华文细黑" panose="02010600040101010101" charset="-122"/>
                <a:sym typeface="+mn-ea"/>
              </a:rPr>
              <a:t>党的领导、</a:t>
            </a:r>
            <a:r>
              <a:rPr lang="zh-CN" altLang="en-US" sz="2800" b="1">
                <a:solidFill>
                  <a:schemeClr val="tx1"/>
                </a:solidFill>
                <a:latin typeface="华文细黑" panose="02010600040101010101" charset="-122"/>
                <a:ea typeface="华文细黑" panose="02010600040101010101" charset="-122"/>
              </a:rPr>
              <a:t>两个结合</a:t>
            </a: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r>
              <a:rPr lang="zh-CN" altLang="en-US" sz="2800" b="1">
                <a:solidFill>
                  <a:schemeClr val="tx1"/>
                </a:solidFill>
                <a:latin typeface="华文细黑" panose="02010600040101010101" charset="-122"/>
                <a:ea typeface="华文细黑" panose="02010600040101010101" charset="-122"/>
              </a:rPr>
              <a:t>共富目标、科学调控</a:t>
            </a:r>
            <a:endParaRPr lang="zh-CN" altLang="en-US" sz="2800" b="1">
              <a:solidFill>
                <a:schemeClr val="tx1"/>
              </a:solidFill>
              <a:latin typeface="华文细黑" panose="02010600040101010101" charset="-122"/>
              <a:ea typeface="华文细黑" panose="02010600040101010101" charset="-122"/>
            </a:endParaRPr>
          </a:p>
        </p:txBody>
      </p:sp>
      <p:sp>
        <p:nvSpPr>
          <p:cNvPr id="15" name="文本框 14" title=""/>
          <p:cNvSpPr txBox="1"/>
          <p:nvPr>
            <p:custDataLst>
              <p:tags r:id="rId15"/>
            </p:custDataLst>
          </p:nvPr>
        </p:nvSpPr>
        <p:spPr>
          <a:xfrm>
            <a:off x="5390515" y="3406775"/>
            <a:ext cx="3262630" cy="633095"/>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800" b="1">
                <a:solidFill>
                  <a:schemeClr val="bg1"/>
                </a:solidFill>
                <a:highlight>
                  <a:srgbClr val="0000FF"/>
                </a:highlight>
                <a:latin typeface="华文细黑" panose="02010600040101010101" charset="-122"/>
                <a:ea typeface="华文细黑" panose="02010600040101010101" charset="-122"/>
                <a:sym typeface="+mn-ea"/>
              </a:rPr>
              <a:t>政府的经济职能和作用</a:t>
            </a:r>
            <a:endParaRPr lang="zh-CN" altLang="en-US" sz="2800" b="1">
              <a:solidFill>
                <a:schemeClr val="bg1"/>
              </a:solidFill>
              <a:highlight>
                <a:srgbClr val="0000FF"/>
              </a:highlight>
              <a:latin typeface="华文细黑" panose="02010600040101010101" charset="-122"/>
              <a:ea typeface="华文细黑" panose="02010600040101010101" charset="-122"/>
              <a:sym typeface="+mn-ea"/>
            </a:endParaRPr>
          </a:p>
          <a:p>
            <a:pPr algn="l" fontAlgn="auto">
              <a:lnSpc>
                <a:spcPct val="120000"/>
              </a:lnSpc>
            </a:pP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r>
              <a:rPr lang="zh-CN" altLang="en-US" sz="2800" b="1">
                <a:solidFill>
                  <a:schemeClr val="bg1"/>
                </a:solidFill>
                <a:highlight>
                  <a:srgbClr val="0000FF"/>
                </a:highlight>
                <a:latin typeface="华文细黑" panose="02010600040101010101" charset="-122"/>
                <a:ea typeface="华文细黑" panose="02010600040101010101" charset="-122"/>
              </a:rPr>
              <a:t>宏观调控：</a:t>
            </a:r>
            <a:endParaRPr lang="zh-CN" altLang="en-US" sz="2800" b="1">
              <a:solidFill>
                <a:schemeClr val="tx1"/>
              </a:solidFill>
              <a:latin typeface="华文细黑" panose="02010600040101010101" charset="-122"/>
              <a:ea typeface="华文细黑" panose="02010600040101010101" charset="-122"/>
            </a:endParaRPr>
          </a:p>
        </p:txBody>
      </p:sp>
      <p:sp>
        <p:nvSpPr>
          <p:cNvPr id="16" name="左大括号 15" title=""/>
          <p:cNvSpPr/>
          <p:nvPr>
            <p:custDataLst>
              <p:tags r:id="rId16"/>
            </p:custDataLst>
          </p:nvPr>
        </p:nvSpPr>
        <p:spPr>
          <a:xfrm>
            <a:off x="7047865" y="813435"/>
            <a:ext cx="76200" cy="1379855"/>
          </a:xfrm>
          <a:prstGeom prst="leftBrace">
            <a:avLst/>
          </a:prstGeom>
          <a:ln>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2800" b="1">
              <a:solidFill>
                <a:schemeClr val="tx1"/>
              </a:solidFill>
              <a:latin typeface="华文细黑" panose="02010600040101010101" charset="-122"/>
              <a:ea typeface="华文细黑" panose="02010600040101010101" charset="-122"/>
            </a:endParaRPr>
          </a:p>
        </p:txBody>
      </p:sp>
      <p:sp>
        <p:nvSpPr>
          <p:cNvPr id="17" name="文本框 16" title=""/>
          <p:cNvSpPr txBox="1"/>
          <p:nvPr>
            <p:custDataLst>
              <p:tags r:id="rId17"/>
            </p:custDataLst>
          </p:nvPr>
        </p:nvSpPr>
        <p:spPr>
          <a:xfrm>
            <a:off x="7125335" y="666115"/>
            <a:ext cx="1513205" cy="1744980"/>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800" b="1">
                <a:solidFill>
                  <a:schemeClr val="tx1"/>
                </a:solidFill>
                <a:latin typeface="华文细黑" panose="02010600040101010101" charset="-122"/>
                <a:ea typeface="华文细黑" panose="02010600040101010101" charset="-122"/>
              </a:rPr>
              <a:t>机制</a:t>
            </a: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r>
              <a:rPr lang="zh-CN" altLang="en-US" sz="2800" b="1">
                <a:solidFill>
                  <a:schemeClr val="tx1"/>
                </a:solidFill>
                <a:latin typeface="华文细黑" panose="02010600040101010101" charset="-122"/>
                <a:ea typeface="华文细黑" panose="02010600040101010101" charset="-122"/>
              </a:rPr>
              <a:t>优点</a:t>
            </a: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r>
              <a:rPr lang="zh-CN" altLang="en-US" sz="2800" b="1" noProof="0">
                <a:ln>
                  <a:noFill/>
                </a:ln>
                <a:effectLst/>
                <a:uLnTx/>
                <a:uFillTx/>
                <a:latin typeface="华文细黑" panose="02010600040101010101" charset="-122"/>
                <a:ea typeface="华文细黑" panose="02010600040101010101" charset="-122"/>
                <a:cs typeface="微软雅黑" panose="020b0503020204020204" charset="-122"/>
                <a:sym typeface="+mn-ea"/>
              </a:rPr>
              <a:t>市场缺陷</a:t>
            </a:r>
            <a:endParaRPr lang="zh-CN" altLang="en-US" sz="2800" b="1">
              <a:solidFill>
                <a:schemeClr val="tx1"/>
              </a:solidFill>
              <a:latin typeface="华文细黑" panose="02010600040101010101" charset="-122"/>
              <a:ea typeface="华文细黑" panose="02010600040101010101" charset="-122"/>
            </a:endParaRPr>
          </a:p>
        </p:txBody>
      </p:sp>
      <p:sp>
        <p:nvSpPr>
          <p:cNvPr id="18" name="左大括号 17" title=""/>
          <p:cNvSpPr/>
          <p:nvPr>
            <p:custDataLst>
              <p:tags r:id="rId18"/>
            </p:custDataLst>
          </p:nvPr>
        </p:nvSpPr>
        <p:spPr>
          <a:xfrm>
            <a:off x="7047865" y="2297430"/>
            <a:ext cx="91440" cy="836930"/>
          </a:xfrm>
          <a:prstGeom prst="leftBrace">
            <a:avLst/>
          </a:prstGeom>
          <a:ln>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2800" b="1">
              <a:solidFill>
                <a:schemeClr val="tx1"/>
              </a:solidFill>
              <a:latin typeface="华文细黑" panose="02010600040101010101" charset="-122"/>
              <a:ea typeface="华文细黑" panose="02010600040101010101" charset="-122"/>
            </a:endParaRPr>
          </a:p>
        </p:txBody>
      </p:sp>
      <p:sp>
        <p:nvSpPr>
          <p:cNvPr id="19" name="文本框 18" title=""/>
          <p:cNvSpPr txBox="1"/>
          <p:nvPr>
            <p:custDataLst>
              <p:tags r:id="rId19"/>
            </p:custDataLst>
          </p:nvPr>
        </p:nvSpPr>
        <p:spPr>
          <a:xfrm>
            <a:off x="7139305" y="2134870"/>
            <a:ext cx="1513205" cy="1438275"/>
          </a:xfrm>
          <a:prstGeom prst="rect">
            <a:avLst/>
          </a:prstGeom>
          <a:noFill/>
        </p:spPr>
        <p:txBody>
          <a:bodyPr wrap="non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800" b="1">
                <a:latin typeface="华文细黑" panose="02010600040101010101" charset="-122"/>
                <a:ea typeface="华文细黑" panose="02010600040101010101" charset="-122"/>
                <a:sym typeface="+mn-ea"/>
              </a:rPr>
              <a:t>原因</a:t>
            </a: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r>
              <a:rPr lang="zh-CN" altLang="en-US" sz="2800" b="1">
                <a:solidFill>
                  <a:schemeClr val="tx1"/>
                </a:solidFill>
                <a:latin typeface="华文细黑" panose="02010600040101010101" charset="-122"/>
                <a:ea typeface="华文细黑" panose="02010600040101010101" charset="-122"/>
              </a:rPr>
              <a:t>措施</a:t>
            </a: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endParaRPr lang="zh-CN" altLang="en-US" sz="2800" b="1">
              <a:solidFill>
                <a:schemeClr val="tx1"/>
              </a:solidFill>
              <a:latin typeface="华文细黑" panose="02010600040101010101" charset="-122"/>
              <a:ea typeface="华文细黑" panose="02010600040101010101" charset="-122"/>
            </a:endParaRPr>
          </a:p>
        </p:txBody>
      </p:sp>
      <p:sp>
        <p:nvSpPr>
          <p:cNvPr id="20" name="左大括号 19" title=""/>
          <p:cNvSpPr/>
          <p:nvPr>
            <p:custDataLst>
              <p:tags r:id="rId20"/>
            </p:custDataLst>
          </p:nvPr>
        </p:nvSpPr>
        <p:spPr>
          <a:xfrm>
            <a:off x="7364730" y="4312285"/>
            <a:ext cx="91440" cy="836930"/>
          </a:xfrm>
          <a:prstGeom prst="leftBrace">
            <a:avLst/>
          </a:prstGeom>
          <a:ln>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sz="2800" b="1">
              <a:solidFill>
                <a:schemeClr val="tx1"/>
              </a:solidFill>
              <a:latin typeface="华文细黑" panose="02010600040101010101" charset="-122"/>
              <a:ea typeface="华文细黑" panose="02010600040101010101" charset="-122"/>
            </a:endParaRPr>
          </a:p>
        </p:txBody>
      </p:sp>
      <p:sp>
        <p:nvSpPr>
          <p:cNvPr id="21" name="文本框 20" title=""/>
          <p:cNvSpPr txBox="1"/>
          <p:nvPr>
            <p:custDataLst>
              <p:tags r:id="rId21"/>
            </p:custDataLst>
          </p:nvPr>
        </p:nvSpPr>
        <p:spPr>
          <a:xfrm>
            <a:off x="7456170" y="4210685"/>
            <a:ext cx="3039110" cy="11245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pPr>
            <a:r>
              <a:rPr lang="zh-CN" altLang="en-US" sz="2800" b="1">
                <a:latin typeface="华文细黑" panose="02010600040101010101" charset="-122"/>
                <a:ea typeface="华文细黑" panose="02010600040101010101" charset="-122"/>
                <a:sym typeface="+mn-ea"/>
              </a:rPr>
              <a:t>目标；</a:t>
            </a:r>
            <a:endParaRPr lang="zh-CN" altLang="en-US" sz="2800" b="1">
              <a:solidFill>
                <a:schemeClr val="tx1"/>
              </a:solidFill>
              <a:latin typeface="华文细黑" panose="02010600040101010101" charset="-122"/>
              <a:ea typeface="华文细黑" panose="02010600040101010101" charset="-122"/>
            </a:endParaRPr>
          </a:p>
          <a:p>
            <a:pPr algn="l" fontAlgn="auto">
              <a:lnSpc>
                <a:spcPct val="120000"/>
              </a:lnSpc>
            </a:pPr>
            <a:r>
              <a:rPr lang="zh-CN" altLang="en-US" sz="2800" b="1">
                <a:latin typeface="华文细黑" panose="02010600040101010101" charset="-122"/>
                <a:ea typeface="华文细黑" panose="02010600040101010101" charset="-122"/>
                <a:sym typeface="+mn-ea"/>
              </a:rPr>
              <a:t>主要的经济手段</a:t>
            </a:r>
            <a:endParaRPr lang="zh-CN" altLang="en-US" sz="2800" b="1">
              <a:latin typeface="华文细黑" panose="02010600040101010101" charset="-122"/>
              <a:ea typeface="华文细黑" panose="02010600040101010101" charset="-122"/>
            </a:endParaRPr>
          </a:p>
        </p:txBody>
      </p:sp>
      <p:sp>
        <p:nvSpPr>
          <p:cNvPr id="22" name="圆角矩形 4" title=""/>
          <p:cNvSpPr/>
          <p:nvPr>
            <p:custDataLst>
              <p:tags r:id="rId22"/>
            </p:custDataLst>
          </p:nvPr>
        </p:nvSpPr>
        <p:spPr>
          <a:xfrm>
            <a:off x="1933575" y="3810000"/>
            <a:ext cx="3182620" cy="1032510"/>
          </a:xfrm>
          <a:prstGeom prst="roundRect">
            <a:avLst/>
          </a:prstGeom>
          <a:noFill/>
          <a:ln w="12700" cmpd="sng">
            <a:solidFill>
              <a:srgbClr val="395B8F"/>
            </a:solidFill>
            <a:prstDash val="solid"/>
          </a:ln>
        </p:spPr>
        <p:style>
          <a:lnRef idx="0">
            <a:scrgbClr r="0" g="0" b="0"/>
          </a:lnRef>
          <a:fillRef idx="0">
            <a:scrgbClr r="0" g="0" b="0"/>
          </a:fillRef>
          <a:effectRef idx="0">
            <a:scrgbClr r="0" g="0" b="0"/>
          </a:effectRef>
          <a:fontRef idx="minor">
            <a:schemeClr val="lt1"/>
          </a:fontRef>
        </p:style>
        <p:txBody>
          <a:bodyPr vertOverflow="overflow" horzOverflow="overflow" vert="horz" wrap="square" lIns="76200" tIns="76200" rIns="76200" bIns="7620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defTabSz="889000" eaLnBrk="0" fontAlgn="base" hangingPunct="0">
              <a:lnSpc>
                <a:spcPct val="120000"/>
              </a:lnSpc>
              <a:buClrTx/>
              <a:buSzTx/>
              <a:buFontTx/>
              <a:defRPr/>
            </a:pPr>
            <a:r>
              <a:rPr lang="zh-CN" sz="2800" b="1"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sym typeface="+mn-ea"/>
              </a:rPr>
              <a:t>更好发挥</a:t>
            </a:r>
            <a:r>
              <a:rPr lang="zh-CN" sz="2800" b="1" noProof="0">
                <a:ln>
                  <a:noFill/>
                </a:ln>
                <a:solidFill>
                  <a:srgbClr val="FF0000"/>
                </a:solidFill>
                <a:effectLst/>
                <a:uLnTx/>
                <a:uFillTx/>
                <a:latin typeface="华文细黑" panose="02010600040101010101" charset="-122"/>
                <a:ea typeface="华文细黑" panose="02010600040101010101" charset="-122"/>
                <a:cs typeface="微软雅黑" panose="020b0503020204020204" charset="-122"/>
                <a:sym typeface="+mn-ea"/>
              </a:rPr>
              <a:t>政府</a:t>
            </a:r>
            <a:r>
              <a:rPr lang="zh-CN" sz="2800" b="1"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sym typeface="+mn-ea"/>
              </a:rPr>
              <a:t>作用</a:t>
            </a:r>
            <a:endParaRPr lang="zh-CN" sz="2800" b="1" noProof="0">
              <a:ln>
                <a:noFill/>
              </a:ln>
              <a:solidFill>
                <a:schemeClr val="tx1"/>
              </a:solidFill>
              <a:effectLst/>
              <a:uLnTx/>
              <a:uFillTx/>
              <a:latin typeface="华文细黑" panose="02010600040101010101" charset="-122"/>
              <a:ea typeface="华文细黑" panose="02010600040101010101" charset="-122"/>
              <a:cs typeface="微软雅黑" panose="020b0503020204020204" charset="-122"/>
              <a:sym typeface="+mn-ea"/>
            </a:endParaRPr>
          </a:p>
        </p:txBody>
      </p:sp>
      <p:cxnSp>
        <p:nvCxnSpPr>
          <p:cNvPr id="23" name="直接箭头连接符 22" title=""/>
          <p:cNvCxnSpPr/>
          <p:nvPr>
            <p:custDataLst>
              <p:tags r:id="rId23"/>
            </p:custDataLst>
          </p:nvPr>
        </p:nvCxnSpPr>
        <p:spPr>
          <a:xfrm>
            <a:off x="6203315" y="1514475"/>
            <a:ext cx="1270" cy="837565"/>
          </a:xfrm>
          <a:prstGeom prst="straightConnector1">
            <a:avLst/>
          </a:prstGeom>
          <a:ln w="28575" cmpd="sng">
            <a:solidFill>
              <a:srgbClr val="FF0000"/>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24" name="文本框 23" title=""/>
          <p:cNvSpPr txBox="1"/>
          <p:nvPr>
            <p:custDataLst>
              <p:tags r:id="rId24"/>
            </p:custDataLst>
          </p:nvPr>
        </p:nvSpPr>
        <p:spPr>
          <a:xfrm>
            <a:off x="2163445" y="2978785"/>
            <a:ext cx="13843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微软雅黑" panose="020b0503020204020204" charset="-122"/>
                <a:ea typeface="微软雅黑" panose="020b0503020204020204" charset="-122"/>
              </a:rPr>
              <a:t>需</a:t>
            </a:r>
            <a:r>
              <a:rPr lang="en-US" altLang="zh-CN" sz="2400" b="1">
                <a:solidFill>
                  <a:srgbClr val="FF0000"/>
                </a:solidFill>
                <a:latin typeface="微软雅黑" panose="020b0503020204020204" charset="-122"/>
                <a:ea typeface="微软雅黑" panose="020b0503020204020204" charset="-122"/>
              </a:rPr>
              <a:t> </a:t>
            </a:r>
            <a:r>
              <a:rPr lang="zh-CN" altLang="en-US" sz="2400" b="1">
                <a:solidFill>
                  <a:srgbClr val="FF0000"/>
                </a:solidFill>
                <a:latin typeface="微软雅黑" panose="020b0503020204020204" charset="-122"/>
                <a:ea typeface="微软雅黑" panose="020b0503020204020204" charset="-122"/>
              </a:rPr>
              <a:t>要</a:t>
            </a:r>
            <a:endParaRPr lang="zh-CN" altLang="en-US" sz="2400" b="1">
              <a:solidFill>
                <a:srgbClr val="FF0000"/>
              </a:solidFill>
              <a:latin typeface="微软雅黑" panose="020b0503020204020204" charset="-122"/>
              <a:ea typeface="微软雅黑" panose="020b0503020204020204" charset="-122"/>
            </a:endParaRPr>
          </a:p>
        </p:txBody>
      </p:sp>
      <p:cxnSp>
        <p:nvCxnSpPr>
          <p:cNvPr id="25" name="直接箭头连接符 24" title=""/>
          <p:cNvCxnSpPr/>
          <p:nvPr>
            <p:custDataLst>
              <p:tags r:id="rId25"/>
            </p:custDataLst>
          </p:nvPr>
        </p:nvCxnSpPr>
        <p:spPr>
          <a:xfrm>
            <a:off x="3495675" y="4846955"/>
            <a:ext cx="15240" cy="652145"/>
          </a:xfrm>
          <a:prstGeom prst="straightConnector1">
            <a:avLst/>
          </a:prstGeom>
          <a:ln w="28575" cmpd="sng">
            <a:solidFill>
              <a:srgbClr val="FF0000"/>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26" name="矩形 2" title=""/>
          <p:cNvSpPr/>
          <p:nvPr>
            <p:custDataLst>
              <p:tags r:id="rId26"/>
            </p:custDataLst>
          </p:nvPr>
        </p:nvSpPr>
        <p:spPr>
          <a:xfrm>
            <a:off x="15875" y="2424430"/>
            <a:ext cx="2115820" cy="28898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spcAft>
                <a:spcPct val="0"/>
              </a:spcAft>
            </a:pPr>
            <a:r>
              <a:rPr lang="zh-CN" altLang="zh-CN" sz="2800" b="1">
                <a:solidFill>
                  <a:schemeClr val="bg1"/>
                </a:solidFill>
                <a:highlight>
                  <a:srgbClr val="FF0000"/>
                </a:highlight>
                <a:latin typeface="微软雅黑" panose="020b0503020204020204" charset="-122"/>
                <a:ea typeface="微软雅黑" panose="020b0503020204020204" charset="-122"/>
                <a:sym typeface="+mn-ea"/>
              </a:rPr>
              <a:t>我国的</a:t>
            </a:r>
            <a:endParaRPr lang="zh-CN" altLang="zh-CN" sz="2800" b="1">
              <a:solidFill>
                <a:schemeClr val="bg1"/>
              </a:solidFill>
              <a:highlight>
                <a:srgbClr val="FF0000"/>
              </a:highlight>
              <a:latin typeface="微软雅黑" panose="020b0503020204020204" charset="-122"/>
              <a:ea typeface="微软雅黑" panose="020b0503020204020204" charset="-122"/>
              <a:sym typeface="+mn-ea"/>
            </a:endParaRPr>
          </a:p>
          <a:p>
            <a:pPr algn="ctr">
              <a:lnSpc>
                <a:spcPct val="130000"/>
              </a:lnSpc>
              <a:spcBef>
                <a:spcPct val="0"/>
              </a:spcBef>
              <a:spcAft>
                <a:spcPct val="0"/>
              </a:spcAft>
            </a:pPr>
            <a:r>
              <a:rPr lang="zh-CN" altLang="zh-CN" sz="2800" b="1">
                <a:solidFill>
                  <a:schemeClr val="bg1"/>
                </a:solidFill>
                <a:highlight>
                  <a:srgbClr val="FF0000"/>
                </a:highlight>
                <a:latin typeface="微软雅黑" panose="020b0503020204020204" charset="-122"/>
                <a:ea typeface="微软雅黑" panose="020b0503020204020204" charset="-122"/>
                <a:sym typeface="+mn-ea"/>
              </a:rPr>
              <a:t>社会主义</a:t>
            </a:r>
            <a:endParaRPr lang="zh-CN" altLang="zh-CN" sz="2800" b="1">
              <a:solidFill>
                <a:schemeClr val="bg1"/>
              </a:solidFill>
              <a:highlight>
                <a:srgbClr val="FF0000"/>
              </a:highlight>
              <a:latin typeface="微软雅黑" panose="020b0503020204020204" charset="-122"/>
              <a:ea typeface="微软雅黑" panose="020b0503020204020204" charset="-122"/>
              <a:sym typeface="+mn-ea"/>
            </a:endParaRPr>
          </a:p>
          <a:p>
            <a:pPr algn="ctr">
              <a:lnSpc>
                <a:spcPct val="130000"/>
              </a:lnSpc>
              <a:spcBef>
                <a:spcPct val="0"/>
              </a:spcBef>
              <a:spcAft>
                <a:spcPct val="0"/>
              </a:spcAft>
            </a:pPr>
            <a:r>
              <a:rPr lang="zh-CN" altLang="zh-CN" sz="2800" b="1">
                <a:solidFill>
                  <a:schemeClr val="bg1"/>
                </a:solidFill>
                <a:highlight>
                  <a:srgbClr val="FF0000"/>
                </a:highlight>
                <a:latin typeface="微软雅黑" panose="020b0503020204020204" charset="-122"/>
                <a:ea typeface="微软雅黑" panose="020b0503020204020204" charset="-122"/>
                <a:sym typeface="+mn-ea"/>
              </a:rPr>
              <a:t>市场经济</a:t>
            </a:r>
            <a:endParaRPr lang="zh-CN" altLang="zh-CN" sz="2800" b="1">
              <a:solidFill>
                <a:schemeClr val="bg1"/>
              </a:solidFill>
              <a:highlight>
                <a:srgbClr val="FF0000"/>
              </a:highlight>
              <a:latin typeface="微软雅黑" panose="020b0503020204020204" charset="-122"/>
              <a:ea typeface="微软雅黑" panose="020b0503020204020204" charset="-122"/>
              <a:sym typeface="+mn-ea"/>
            </a:endParaRPr>
          </a:p>
          <a:p>
            <a:pPr algn="ctr">
              <a:lnSpc>
                <a:spcPct val="130000"/>
              </a:lnSpc>
              <a:spcBef>
                <a:spcPct val="0"/>
              </a:spcBef>
              <a:spcAft>
                <a:spcPct val="0"/>
              </a:spcAft>
            </a:pPr>
            <a:r>
              <a:rPr lang="zh-CN" altLang="zh-CN" sz="2800" b="1">
                <a:solidFill>
                  <a:schemeClr val="bg1"/>
                </a:solidFill>
                <a:highlight>
                  <a:srgbClr val="FF0000"/>
                </a:highlight>
                <a:latin typeface="微软雅黑" panose="020b0503020204020204" charset="-122"/>
                <a:ea typeface="微软雅黑" panose="020b0503020204020204" charset="-122"/>
                <a:sym typeface="+mn-ea"/>
              </a:rPr>
              <a:t>体制</a:t>
            </a:r>
            <a:endParaRPr lang="zh-CN" altLang="zh-CN" sz="2800" b="1">
              <a:solidFill>
                <a:schemeClr val="bg1"/>
              </a:solidFill>
              <a:highlight>
                <a:srgbClr val="FF0000"/>
              </a:highlight>
              <a:latin typeface="微软雅黑" panose="020b0503020204020204" charset="-122"/>
              <a:ea typeface="微软雅黑" panose="020b0503020204020204" charset="-122"/>
              <a:sym typeface="+mn-ea"/>
            </a:endParaRPr>
          </a:p>
          <a:p>
            <a:pPr algn="ctr">
              <a:lnSpc>
                <a:spcPct val="130000"/>
              </a:lnSpc>
              <a:spcBef>
                <a:spcPct val="0"/>
              </a:spcBef>
              <a:spcAft>
                <a:spcPct val="0"/>
              </a:spcAft>
            </a:pPr>
            <a:r>
              <a:rPr lang="zh-CN" altLang="zh-CN" sz="2800" b="1">
                <a:solidFill>
                  <a:schemeClr val="tx1"/>
                </a:solidFill>
                <a:latin typeface="微软雅黑" panose="020b0503020204020204" charset="-122"/>
                <a:ea typeface="微软雅黑" panose="020b0503020204020204" charset="-122"/>
                <a:sym typeface="+mn-ea"/>
              </a:rPr>
              <a:t>（如何</a:t>
            </a:r>
            <a:r>
              <a:rPr lang="zh-CN" altLang="en-US" sz="2800" b="1">
                <a:latin typeface="华文细黑" panose="02010600040101010101" charset="-122"/>
                <a:ea typeface="华文细黑" panose="02010600040101010101" charset="-122"/>
                <a:sym typeface="+mn-ea"/>
              </a:rPr>
              <a:t>★</a:t>
            </a:r>
            <a:r>
              <a:rPr lang="zh-CN" altLang="zh-CN" sz="2800" b="1">
                <a:solidFill>
                  <a:schemeClr val="tx1"/>
                </a:solidFill>
                <a:latin typeface="微软雅黑" panose="020b0503020204020204" charset="-122"/>
                <a:ea typeface="微软雅黑" panose="020b0503020204020204" charset="-122"/>
                <a:sym typeface="+mn-ea"/>
              </a:rPr>
              <a:t>）</a:t>
            </a:r>
            <a:endParaRPr lang="zh-CN" altLang="zh-CN" sz="2800" b="1">
              <a:solidFill>
                <a:schemeClr val="tx1"/>
              </a:solidFill>
              <a:latin typeface="微软雅黑" panose="020b0503020204020204" charset="-122"/>
              <a:ea typeface="微软雅黑" panose="020b0503020204020204" charset="-122"/>
              <a:sym typeface="+mn-ea"/>
            </a:endParaRPr>
          </a:p>
        </p:txBody>
      </p:sp>
      <p:sp>
        <p:nvSpPr>
          <p:cNvPr id="27" name="燕尾形箭头 6" title=""/>
          <p:cNvSpPr/>
          <p:nvPr>
            <p:custDataLst>
              <p:tags r:id="rId27"/>
            </p:custDataLst>
          </p:nvPr>
        </p:nvSpPr>
        <p:spPr>
          <a:xfrm>
            <a:off x="9018270" y="1789430"/>
            <a:ext cx="531495" cy="437515"/>
          </a:xfrm>
          <a:prstGeom prst="notched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8" name="燕尾形箭头 12" title=""/>
          <p:cNvSpPr/>
          <p:nvPr>
            <p:custDataLst>
              <p:tags r:id="rId28"/>
            </p:custDataLst>
          </p:nvPr>
        </p:nvSpPr>
        <p:spPr>
          <a:xfrm>
            <a:off x="8997950" y="4115435"/>
            <a:ext cx="531495" cy="437515"/>
          </a:xfrm>
          <a:prstGeom prst="notched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29" name="直接箭头连接符 28" title=""/>
          <p:cNvCxnSpPr/>
          <p:nvPr>
            <p:custDataLst>
              <p:tags r:id="rId29"/>
            </p:custDataLst>
          </p:nvPr>
        </p:nvCxnSpPr>
        <p:spPr>
          <a:xfrm>
            <a:off x="2615565" y="2790825"/>
            <a:ext cx="1270" cy="837565"/>
          </a:xfrm>
          <a:prstGeom prst="straightConnector1">
            <a:avLst/>
          </a:prstGeom>
          <a:ln w="28575" cmpd="sng">
            <a:solidFill>
              <a:srgbClr val="FF0000"/>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30" name="文本框 29" title=""/>
          <p:cNvSpPr txBox="1"/>
          <p:nvPr>
            <p:custDataLst>
              <p:tags r:id="rId30"/>
            </p:custDataLst>
          </p:nvPr>
        </p:nvSpPr>
        <p:spPr>
          <a:xfrm>
            <a:off x="3224530" y="2981325"/>
            <a:ext cx="13843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微软雅黑" panose="020b0503020204020204" charset="-122"/>
                <a:ea typeface="微软雅黑" panose="020b0503020204020204" charset="-122"/>
              </a:rPr>
              <a:t>尊</a:t>
            </a:r>
            <a:r>
              <a:rPr lang="en-US" altLang="zh-CN" sz="2400" b="1">
                <a:solidFill>
                  <a:srgbClr val="FF0000"/>
                </a:solidFill>
                <a:latin typeface="微软雅黑" panose="020b0503020204020204" charset="-122"/>
                <a:ea typeface="微软雅黑" panose="020b0503020204020204" charset="-122"/>
              </a:rPr>
              <a:t>  </a:t>
            </a:r>
            <a:r>
              <a:rPr lang="zh-CN" altLang="en-US" sz="2400" b="1">
                <a:solidFill>
                  <a:srgbClr val="FF0000"/>
                </a:solidFill>
                <a:latin typeface="微软雅黑" panose="020b0503020204020204" charset="-122"/>
                <a:ea typeface="微软雅黑" panose="020b0503020204020204" charset="-122"/>
              </a:rPr>
              <a:t>重</a:t>
            </a:r>
            <a:r>
              <a:rPr lang="en-US" altLang="zh-CN" sz="2400" b="1">
                <a:solidFill>
                  <a:srgbClr val="FF0000"/>
                </a:solidFill>
                <a:latin typeface="微软雅黑" panose="020b0503020204020204" charset="-122"/>
                <a:ea typeface="微软雅黑" panose="020b0503020204020204" charset="-122"/>
              </a:rPr>
              <a:t> </a:t>
            </a:r>
            <a:endParaRPr lang="en-US" altLang="zh-CN" sz="2400" b="1">
              <a:solidFill>
                <a:srgbClr val="FF0000"/>
              </a:solidFill>
              <a:latin typeface="微软雅黑" panose="020b0503020204020204" charset="-122"/>
              <a:ea typeface="微软雅黑" panose="020b0503020204020204" charset="-122"/>
            </a:endParaRPr>
          </a:p>
        </p:txBody>
      </p:sp>
      <p:cxnSp>
        <p:nvCxnSpPr>
          <p:cNvPr id="31" name="直接箭头连接符 30" title=""/>
          <p:cNvCxnSpPr/>
          <p:nvPr>
            <p:custDataLst>
              <p:tags r:id="rId31"/>
            </p:custDataLst>
          </p:nvPr>
        </p:nvCxnSpPr>
        <p:spPr>
          <a:xfrm flipH="1" flipV="1">
            <a:off x="3753485" y="2826385"/>
            <a:ext cx="15240" cy="765810"/>
          </a:xfrm>
          <a:prstGeom prst="straightConnector1">
            <a:avLst/>
          </a:prstGeom>
          <a:ln w="31750" cmpd="sng">
            <a:solidFill>
              <a:srgbClr val="FF0000"/>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32" name="下箭头 32" title=""/>
          <p:cNvSpPr/>
          <p:nvPr>
            <p:custDataLst>
              <p:tags r:id="rId32"/>
            </p:custDataLst>
          </p:nvPr>
        </p:nvSpPr>
        <p:spPr>
          <a:xfrm>
            <a:off x="10436225" y="5045710"/>
            <a:ext cx="359410" cy="453390"/>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3" name="文本框 32" title=""/>
          <p:cNvSpPr txBox="1"/>
          <p:nvPr>
            <p:custDataLst>
              <p:tags r:id="rId33"/>
            </p:custDataLst>
          </p:nvPr>
        </p:nvSpPr>
        <p:spPr>
          <a:xfrm>
            <a:off x="9587230" y="1609725"/>
            <a:ext cx="279781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highlight>
                  <a:srgbClr val="FF0000"/>
                </a:highlight>
                <a:latin typeface="微软雅黑" panose="020b0503020204020204" charset="-122"/>
                <a:ea typeface="微软雅黑" panose="020b0503020204020204" charset="-122"/>
              </a:rPr>
              <a:t>有效市场</a:t>
            </a:r>
            <a:endParaRPr lang="zh-CN" altLang="en-US" sz="3200" b="1">
              <a:solidFill>
                <a:schemeClr val="bg1"/>
              </a:solidFill>
              <a:highlight>
                <a:srgbClr val="FF0000"/>
              </a:highlight>
              <a:latin typeface="微软雅黑" panose="020b0503020204020204" charset="-122"/>
              <a:ea typeface="微软雅黑" panose="020b0503020204020204" charset="-122"/>
            </a:endParaRPr>
          </a:p>
        </p:txBody>
      </p:sp>
      <p:sp>
        <p:nvSpPr>
          <p:cNvPr id="34" name="文本框 33" title=""/>
          <p:cNvSpPr txBox="1"/>
          <p:nvPr>
            <p:custDataLst>
              <p:tags r:id="rId34"/>
            </p:custDataLst>
          </p:nvPr>
        </p:nvSpPr>
        <p:spPr>
          <a:xfrm>
            <a:off x="9566910" y="3935730"/>
            <a:ext cx="279781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highlight>
                  <a:srgbClr val="FF0000"/>
                </a:highlight>
                <a:latin typeface="微软雅黑" panose="020b0503020204020204" charset="-122"/>
                <a:ea typeface="微软雅黑" panose="020b0503020204020204" charset="-122"/>
              </a:rPr>
              <a:t>有为政府</a:t>
            </a:r>
            <a:endParaRPr lang="zh-CN" altLang="en-US" sz="3200" b="1">
              <a:solidFill>
                <a:schemeClr val="bg1"/>
              </a:solidFill>
              <a:highlight>
                <a:srgbClr val="FF0000"/>
              </a:highlight>
              <a:latin typeface="微软雅黑" panose="020b0503020204020204" charset="-122"/>
              <a:ea typeface="微软雅黑" panose="020b0503020204020204" charset="-122"/>
            </a:endParaRPr>
          </a:p>
        </p:txBody>
      </p:sp>
      <p:sp>
        <p:nvSpPr>
          <p:cNvPr id="35" name="文本框 34" title=""/>
          <p:cNvSpPr txBox="1"/>
          <p:nvPr>
            <p:custDataLst>
              <p:tags r:id="rId35"/>
            </p:custDataLst>
          </p:nvPr>
        </p:nvSpPr>
        <p:spPr>
          <a:xfrm>
            <a:off x="10103485" y="5627370"/>
            <a:ext cx="313690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highlight>
                  <a:srgbClr val="FF0000"/>
                </a:highlight>
                <a:latin typeface="微软雅黑" panose="020b0503020204020204" charset="-122"/>
                <a:ea typeface="微软雅黑" panose="020b0503020204020204" charset="-122"/>
              </a:rPr>
              <a:t>结合</a:t>
            </a:r>
            <a:endParaRPr lang="zh-CN" altLang="en-US" sz="3200" b="1">
              <a:solidFill>
                <a:schemeClr val="bg1"/>
              </a:solidFill>
              <a:highlight>
                <a:srgbClr val="FF0000"/>
              </a:highlight>
              <a:latin typeface="微软雅黑" panose="020b0503020204020204" charset="-122"/>
              <a:ea typeface="微软雅黑" panose="020b0503020204020204" charset="-122"/>
            </a:endParaRPr>
          </a:p>
        </p:txBody>
      </p:sp>
      <p:sp>
        <p:nvSpPr>
          <p:cNvPr id="2" name="文本框 1" title=""/>
          <p:cNvSpPr txBox="1"/>
          <p:nvPr>
            <p:custDataLst>
              <p:tags r:id="rId36"/>
            </p:custDataLst>
          </p:nvPr>
        </p:nvSpPr>
        <p:spPr>
          <a:xfrm>
            <a:off x="80645" y="70485"/>
            <a:ext cx="6096000"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b="1">
                <a:sym typeface="+mn-ea"/>
              </a:rPr>
              <a:t>【有效市场和有为政府角度】</a:t>
            </a:r>
            <a:endParaRPr lang="zh-CN" altLang="en-US" sz="3200" b="1">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1" nodeType="click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additive="base">
                                        <p:cTn id="13" dur="500" fill="hold"/>
                                        <p:tgtEl>
                                          <p:spTgt spid="23"/>
                                        </p:tgtEl>
                                        <p:attrNameLst>
                                          <p:attrName>ppt_x</p:attrName>
                                        </p:attrNameLst>
                                      </p:cBhvr>
                                      <p:tavLst>
                                        <p:tav tm="0">
                                          <p:val>
                                            <p:strVal val="#ppt_x"/>
                                          </p:val>
                                        </p:tav>
                                        <p:tav tm="100000">
                                          <p:val>
                                            <p:strVal val="#ppt_x"/>
                                          </p:val>
                                        </p:tav>
                                      </p:tavLst>
                                    </p:anim>
                                    <p:anim calcmode="lin" valueType="num">
                                      <p:cBhvr additive="base">
                                        <p:cTn id="1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1"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additive="base">
                                        <p:cTn id="25" dur="500" fill="hold"/>
                                        <p:tgtEl>
                                          <p:spTgt spid="29"/>
                                        </p:tgtEl>
                                        <p:attrNameLst>
                                          <p:attrName>ppt_x</p:attrName>
                                        </p:attrNameLst>
                                      </p:cBhvr>
                                      <p:tavLst>
                                        <p:tav tm="0">
                                          <p:val>
                                            <p:strVal val="#ppt_x"/>
                                          </p:val>
                                        </p:tav>
                                        <p:tav tm="100000">
                                          <p:val>
                                            <p:strVal val="#ppt_x"/>
                                          </p:val>
                                        </p:tav>
                                      </p:tavLst>
                                    </p:anim>
                                    <p:anim calcmode="lin" valueType="num">
                                      <p:cBhvr additive="base">
                                        <p:cTn id="26" dur="500" fill="hold"/>
                                        <p:tgtEl>
                                          <p:spTgt spid="29"/>
                                        </p:tgtEl>
                                        <p:attrNameLst>
                                          <p:attrName>ppt_y</p:attrName>
                                        </p:attrNameLst>
                                      </p:cBhvr>
                                      <p:tavLst>
                                        <p:tav tm="0">
                                          <p:val>
                                            <p:strVal val="1+#ppt_h/2"/>
                                          </p:val>
                                        </p:tav>
                                        <p:tav tm="100000">
                                          <p:val>
                                            <p:strVal val="#ppt_y"/>
                                          </p:val>
                                        </p:tav>
                                      </p:tavLst>
                                    </p:anim>
                                  </p:childTnLst>
                                </p:cTn>
                              </p:par>
                              <p:par>
                                <p:cTn id="27" presetID="2" presetClass="entr" presetSubtype="4" dur="500" fill="hold" grpId="1" nodeType="withEffect">
                                  <p:stCondLst>
                                    <p:cond delay="0"/>
                                  </p:stCondLst>
                                  <p:childTnLst>
                                    <p:set>
                                      <p:cBhvr>
                                        <p:cTn id="28" dur="1" fill="hold">
                                          <p:stCondLst>
                                            <p:cond delay="0"/>
                                          </p:stCondLst>
                                        </p:cTn>
                                        <p:tgtEl>
                                          <p:spTgt spid="24"/>
                                        </p:tgtEl>
                                        <p:attrNameLst>
                                          <p:attrName>style.visibility</p:attrName>
                                        </p:attrNameLst>
                                      </p:cBhvr>
                                      <p:to>
                                        <p:strVal val="visible"/>
                                      </p:to>
                                    </p:set>
                                    <p:anim calcmode="lin" valueType="num">
                                      <p:cBhvr additive="base">
                                        <p:cTn id="29" dur="500" fill="hold"/>
                                        <p:tgtEl>
                                          <p:spTgt spid="24"/>
                                        </p:tgtEl>
                                        <p:attrNameLst>
                                          <p:attrName>ppt_x</p:attrName>
                                        </p:attrNameLst>
                                      </p:cBhvr>
                                      <p:tavLst>
                                        <p:tav tm="0">
                                          <p:val>
                                            <p:strVal val="#ppt_x"/>
                                          </p:val>
                                        </p:tav>
                                        <p:tav tm="100000">
                                          <p:val>
                                            <p:strVal val="#ppt_x"/>
                                          </p:val>
                                        </p:tav>
                                      </p:tavLst>
                                    </p:anim>
                                    <p:anim calcmode="lin" valueType="num">
                                      <p:cBhvr additive="base">
                                        <p:cTn id="30"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500" fill="hold"/>
                                        <p:tgtEl>
                                          <p:spTgt spid="28"/>
                                        </p:tgtEl>
                                        <p:attrNameLst>
                                          <p:attrName>ppt_x</p:attrName>
                                        </p:attrNameLst>
                                      </p:cBhvr>
                                      <p:tavLst>
                                        <p:tav tm="0">
                                          <p:val>
                                            <p:strVal val="#ppt_x"/>
                                          </p:val>
                                        </p:tav>
                                        <p:tav tm="100000">
                                          <p:val>
                                            <p:strVal val="#ppt_x"/>
                                          </p:val>
                                        </p:tav>
                                      </p:tavLst>
                                    </p:anim>
                                    <p:anim calcmode="lin" valueType="num">
                                      <p:cBhvr additive="base">
                                        <p:cTn id="36"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30"/>
                                        </p:tgtEl>
                                        <p:attrNameLst>
                                          <p:attrName>style.visibility</p:attrName>
                                        </p:attrNameLst>
                                      </p:cBhvr>
                                      <p:to>
                                        <p:strVal val="visible"/>
                                      </p:to>
                                    </p:set>
                                    <p:anim calcmode="lin" valueType="num">
                                      <p:cBhvr additive="base">
                                        <p:cTn id="41" dur="500" fill="hold"/>
                                        <p:tgtEl>
                                          <p:spTgt spid="30"/>
                                        </p:tgtEl>
                                        <p:attrNameLst>
                                          <p:attrName>ppt_x</p:attrName>
                                        </p:attrNameLst>
                                      </p:cBhvr>
                                      <p:tavLst>
                                        <p:tav tm="0">
                                          <p:val>
                                            <p:strVal val="#ppt_x"/>
                                          </p:val>
                                        </p:tav>
                                        <p:tav tm="100000">
                                          <p:val>
                                            <p:strVal val="#ppt_x"/>
                                          </p:val>
                                        </p:tav>
                                      </p:tavLst>
                                    </p:anim>
                                    <p:anim calcmode="lin" valueType="num">
                                      <p:cBhvr additive="base">
                                        <p:cTn id="42" dur="500" fill="hold"/>
                                        <p:tgtEl>
                                          <p:spTgt spid="30"/>
                                        </p:tgtEl>
                                        <p:attrNameLst>
                                          <p:attrName>ppt_y</p:attrName>
                                        </p:attrNameLst>
                                      </p:cBhvr>
                                      <p:tavLst>
                                        <p:tav tm="0">
                                          <p:val>
                                            <p:strVal val="1+#ppt_h/2"/>
                                          </p:val>
                                        </p:tav>
                                        <p:tav tm="100000">
                                          <p:val>
                                            <p:strVal val="#ppt_y"/>
                                          </p:val>
                                        </p:tav>
                                      </p:tavLst>
                                    </p:anim>
                                  </p:childTnLst>
                                </p:cTn>
                              </p:par>
                              <p:par>
                                <p:cTn id="43" presetID="2" presetClass="entr" presetSubtype="4" dur="500" fill="hold" nodeType="withEffect">
                                  <p:stCondLst>
                                    <p:cond delay="0"/>
                                  </p:stCondLst>
                                  <p:childTnLst>
                                    <p:set>
                                      <p:cBhvr>
                                        <p:cTn id="44" dur="1" fill="hold">
                                          <p:stCondLst>
                                            <p:cond delay="0"/>
                                          </p:stCondLst>
                                        </p:cTn>
                                        <p:tgtEl>
                                          <p:spTgt spid="31"/>
                                        </p:tgtEl>
                                        <p:attrNameLst>
                                          <p:attrName>style.visibility</p:attrName>
                                        </p:attrNameLst>
                                      </p:cBhvr>
                                      <p:to>
                                        <p:strVal val="visible"/>
                                      </p:to>
                                    </p:set>
                                    <p:anim calcmode="lin" valueType="num">
                                      <p:cBhvr additive="base">
                                        <p:cTn id="45" dur="500" fill="hold"/>
                                        <p:tgtEl>
                                          <p:spTgt spid="31"/>
                                        </p:tgtEl>
                                        <p:attrNameLst>
                                          <p:attrName>ppt_x</p:attrName>
                                        </p:attrNameLst>
                                      </p:cBhvr>
                                      <p:tavLst>
                                        <p:tav tm="0">
                                          <p:val>
                                            <p:strVal val="#ppt_x"/>
                                          </p:val>
                                        </p:tav>
                                        <p:tav tm="100000">
                                          <p:val>
                                            <p:strVal val="#ppt_x"/>
                                          </p:val>
                                        </p:tav>
                                      </p:tavLst>
                                    </p:anim>
                                    <p:anim calcmode="lin" valueType="num">
                                      <p:cBhvr additive="base">
                                        <p:cTn id="46"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2" presetClass="entr" presetSubtype="4" dur="500" fill="hold" nodeType="clickEffect">
                                  <p:stCondLst>
                                    <p:cond delay="0"/>
                                  </p:stCondLst>
                                  <p:childTnLst>
                                    <p:set>
                                      <p:cBhvr>
                                        <p:cTn id="50" dur="1" fill="hold">
                                          <p:stCondLst>
                                            <p:cond delay="0"/>
                                          </p:stCondLst>
                                        </p:cTn>
                                        <p:tgtEl>
                                          <p:spTgt spid="25"/>
                                        </p:tgtEl>
                                        <p:attrNameLst>
                                          <p:attrName>style.visibility</p:attrName>
                                        </p:attrNameLst>
                                      </p:cBhvr>
                                      <p:to>
                                        <p:strVal val="visible"/>
                                      </p:to>
                                    </p:set>
                                    <p:anim calcmode="lin" valueType="num">
                                      <p:cBhvr additive="base">
                                        <p:cTn id="51" dur="500" fill="hold"/>
                                        <p:tgtEl>
                                          <p:spTgt spid="25"/>
                                        </p:tgtEl>
                                        <p:attrNameLst>
                                          <p:attrName>ppt_x</p:attrName>
                                        </p:attrNameLst>
                                      </p:cBhvr>
                                      <p:tavLst>
                                        <p:tav tm="0">
                                          <p:val>
                                            <p:strVal val="#ppt_x"/>
                                          </p:val>
                                        </p:tav>
                                        <p:tav tm="100000">
                                          <p:val>
                                            <p:strVal val="#ppt_x"/>
                                          </p:val>
                                        </p:tav>
                                      </p:tavLst>
                                    </p:anim>
                                    <p:anim calcmode="lin" valueType="num">
                                      <p:cBhvr additive="base">
                                        <p:cTn id="5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p:stCondLst>
                              <p:cond delay="0"/>
                            </p:stCondLst>
                            <p:childTnLst>
                              <p:par>
                                <p:cTn id="55" presetID="2" presetClass="entr" presetSubtype="4" dur="500" fill="hold" grpId="1" nodeType="clickEffect">
                                  <p:stCondLst>
                                    <p:cond delay="0"/>
                                  </p:stCondLst>
                                  <p:childTnLst>
                                    <p:set>
                                      <p:cBhvr>
                                        <p:cTn id="56" dur="1" fill="hold">
                                          <p:stCondLst>
                                            <p:cond delay="0"/>
                                          </p:stCondLst>
                                        </p:cTn>
                                        <p:tgtEl>
                                          <p:spTgt spid="32"/>
                                        </p:tgtEl>
                                        <p:attrNameLst>
                                          <p:attrName>style.visibility</p:attrName>
                                        </p:attrNameLst>
                                      </p:cBhvr>
                                      <p:to>
                                        <p:strVal val="visible"/>
                                      </p:to>
                                    </p:set>
                                    <p:anim calcmode="lin" valueType="num">
                                      <p:cBhvr additive="base">
                                        <p:cTn id="57" dur="500" fill="hold"/>
                                        <p:tgtEl>
                                          <p:spTgt spid="32"/>
                                        </p:tgtEl>
                                        <p:attrNameLst>
                                          <p:attrName>ppt_x</p:attrName>
                                        </p:attrNameLst>
                                      </p:cBhvr>
                                      <p:tavLst>
                                        <p:tav tm="0">
                                          <p:val>
                                            <p:strVal val="#ppt_x"/>
                                          </p:val>
                                        </p:tav>
                                        <p:tav tm="100000">
                                          <p:val>
                                            <p:strVal val="#ppt_x"/>
                                          </p:val>
                                        </p:tav>
                                      </p:tavLst>
                                    </p:anim>
                                    <p:anim calcmode="lin" valueType="num">
                                      <p:cBhvr additive="base">
                                        <p:cTn id="58" dur="500" fill="hold"/>
                                        <p:tgtEl>
                                          <p:spTgt spid="32"/>
                                        </p:tgtEl>
                                        <p:attrNameLst>
                                          <p:attrName>ppt_y</p:attrName>
                                        </p:attrNameLst>
                                      </p:cBhvr>
                                      <p:tavLst>
                                        <p:tav tm="0">
                                          <p:val>
                                            <p:strVal val="1+#ppt_h/2"/>
                                          </p:val>
                                        </p:tav>
                                        <p:tav tm="100000">
                                          <p:val>
                                            <p:strVal val="#ppt_y"/>
                                          </p:val>
                                        </p:tav>
                                      </p:tavLst>
                                    </p:anim>
                                  </p:childTnLst>
                                </p:cTn>
                              </p:par>
                              <p:par>
                                <p:cTn id="59" presetID="2" presetClass="entr" presetSubtype="4" dur="500" fill="hold" grpId="1" nodeType="withEffect">
                                  <p:stCondLst>
                                    <p:cond delay="0"/>
                                  </p:stCondLst>
                                  <p:childTnLst>
                                    <p:set>
                                      <p:cBhvr>
                                        <p:cTn id="60" dur="1" fill="hold">
                                          <p:stCondLst>
                                            <p:cond delay="0"/>
                                          </p:stCondLst>
                                        </p:cTn>
                                        <p:tgtEl>
                                          <p:spTgt spid="33"/>
                                        </p:tgtEl>
                                        <p:attrNameLst>
                                          <p:attrName>style.visibility</p:attrName>
                                        </p:attrNameLst>
                                      </p:cBhvr>
                                      <p:to>
                                        <p:strVal val="visible"/>
                                      </p:to>
                                    </p:set>
                                    <p:anim calcmode="lin" valueType="num">
                                      <p:cBhvr additive="base">
                                        <p:cTn id="61" dur="500" fill="hold"/>
                                        <p:tgtEl>
                                          <p:spTgt spid="33"/>
                                        </p:tgtEl>
                                        <p:attrNameLst>
                                          <p:attrName>ppt_x</p:attrName>
                                        </p:attrNameLst>
                                      </p:cBhvr>
                                      <p:tavLst>
                                        <p:tav tm="0">
                                          <p:val>
                                            <p:strVal val="#ppt_x"/>
                                          </p:val>
                                        </p:tav>
                                        <p:tav tm="100000">
                                          <p:val>
                                            <p:strVal val="#ppt_x"/>
                                          </p:val>
                                        </p:tav>
                                      </p:tavLst>
                                    </p:anim>
                                    <p:anim calcmode="lin" valueType="num">
                                      <p:cBhvr additive="base">
                                        <p:cTn id="62" dur="500" fill="hold"/>
                                        <p:tgtEl>
                                          <p:spTgt spid="33"/>
                                        </p:tgtEl>
                                        <p:attrNameLst>
                                          <p:attrName>ppt_y</p:attrName>
                                        </p:attrNameLst>
                                      </p:cBhvr>
                                      <p:tavLst>
                                        <p:tav tm="0">
                                          <p:val>
                                            <p:strVal val="1+#ppt_h/2"/>
                                          </p:val>
                                        </p:tav>
                                        <p:tav tm="100000">
                                          <p:val>
                                            <p:strVal val="#ppt_y"/>
                                          </p:val>
                                        </p:tav>
                                      </p:tavLst>
                                    </p:anim>
                                  </p:childTnLst>
                                </p:cTn>
                              </p:par>
                              <p:par>
                                <p:cTn id="63" presetID="2" presetClass="entr" presetSubtype="4" dur="500" fill="hold" grpId="0" nodeType="withEffect">
                                  <p:stCondLst>
                                    <p:cond delay="0"/>
                                  </p:stCondLst>
                                  <p:childTnLst>
                                    <p:set>
                                      <p:cBhvr>
                                        <p:cTn id="64" dur="1" fill="hold">
                                          <p:stCondLst>
                                            <p:cond delay="0"/>
                                          </p:stCondLst>
                                        </p:cTn>
                                        <p:tgtEl>
                                          <p:spTgt spid="34"/>
                                        </p:tgtEl>
                                        <p:attrNameLst>
                                          <p:attrName>style.visibility</p:attrName>
                                        </p:attrNameLst>
                                      </p:cBhvr>
                                      <p:to>
                                        <p:strVal val="visible"/>
                                      </p:to>
                                    </p:set>
                                    <p:anim calcmode="lin" valueType="num">
                                      <p:cBhvr additive="base">
                                        <p:cTn id="65" dur="500" fill="hold"/>
                                        <p:tgtEl>
                                          <p:spTgt spid="34"/>
                                        </p:tgtEl>
                                        <p:attrNameLst>
                                          <p:attrName>ppt_x</p:attrName>
                                        </p:attrNameLst>
                                      </p:cBhvr>
                                      <p:tavLst>
                                        <p:tav tm="0">
                                          <p:val>
                                            <p:strVal val="#ppt_x"/>
                                          </p:val>
                                        </p:tav>
                                        <p:tav tm="100000">
                                          <p:val>
                                            <p:strVal val="#ppt_x"/>
                                          </p:val>
                                        </p:tav>
                                      </p:tavLst>
                                    </p:anim>
                                    <p:anim calcmode="lin" valueType="num">
                                      <p:cBhvr additive="base">
                                        <p:cTn id="66" dur="500" fill="hold"/>
                                        <p:tgtEl>
                                          <p:spTgt spid="34"/>
                                        </p:tgtEl>
                                        <p:attrNameLst>
                                          <p:attrName>ppt_y</p:attrName>
                                        </p:attrNameLst>
                                      </p:cBhvr>
                                      <p:tavLst>
                                        <p:tav tm="0">
                                          <p:val>
                                            <p:strVal val="1+#ppt_h/2"/>
                                          </p:val>
                                        </p:tav>
                                        <p:tav tm="100000">
                                          <p:val>
                                            <p:strVal val="#ppt_y"/>
                                          </p:val>
                                        </p:tav>
                                      </p:tavLst>
                                    </p:anim>
                                  </p:childTnLst>
                                </p:cTn>
                              </p:par>
                              <p:par>
                                <p:cTn id="67" presetID="2" presetClass="entr" presetSubtype="4" dur="500" fill="hold" grpId="1" nodeType="withEffect">
                                  <p:stCondLst>
                                    <p:cond delay="0"/>
                                  </p:stCondLst>
                                  <p:childTnLst>
                                    <p:set>
                                      <p:cBhvr>
                                        <p:cTn id="68" dur="1" fill="hold">
                                          <p:stCondLst>
                                            <p:cond delay="0"/>
                                          </p:stCondLst>
                                        </p:cTn>
                                        <p:tgtEl>
                                          <p:spTgt spid="35"/>
                                        </p:tgtEl>
                                        <p:attrNameLst>
                                          <p:attrName>style.visibility</p:attrName>
                                        </p:attrNameLst>
                                      </p:cBhvr>
                                      <p:to>
                                        <p:strVal val="visible"/>
                                      </p:to>
                                    </p:set>
                                    <p:anim calcmode="lin" valueType="num">
                                      <p:cBhvr additive="base">
                                        <p:cTn id="69" dur="500" fill="hold"/>
                                        <p:tgtEl>
                                          <p:spTgt spid="35"/>
                                        </p:tgtEl>
                                        <p:attrNameLst>
                                          <p:attrName>ppt_x</p:attrName>
                                        </p:attrNameLst>
                                      </p:cBhvr>
                                      <p:tavLst>
                                        <p:tav tm="0">
                                          <p:val>
                                            <p:strVal val="#ppt_x"/>
                                          </p:val>
                                        </p:tav>
                                        <p:tav tm="100000">
                                          <p:val>
                                            <p:strVal val="#ppt_x"/>
                                          </p:val>
                                        </p:tav>
                                      </p:tavLst>
                                    </p:anim>
                                    <p:anim calcmode="lin" valueType="num">
                                      <p:cBhvr additive="base">
                                        <p:cTn id="70"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1"/>
      <p:bldP spid="24" grpId="1"/>
      <p:bldP spid="27" grpId="1"/>
      <p:bldP spid="28" grpId="0"/>
      <p:bldP spid="30" grpId="0"/>
      <p:bldP spid="32" grpId="1"/>
      <p:bldP spid="33" grpId="1"/>
      <p:bldP spid="34" grpId="0"/>
      <p:bldP spid="35"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5" name="表格 4" title=""/>
          <p:cNvGraphicFramePr>
            <a:graphicFrameLocks noGrp="1"/>
          </p:cNvGraphicFramePr>
          <p:nvPr>
            <p:custDataLst>
              <p:tags r:id="rId4"/>
            </p:custDataLst>
          </p:nvPr>
        </p:nvGraphicFramePr>
        <p:xfrm>
          <a:off x="628015" y="1398905"/>
          <a:ext cx="10965815" cy="4637405"/>
        </p:xfrm>
        <a:graphic>
          <a:graphicData uri="http://schemas.openxmlformats.org/drawingml/2006/table">
            <a:tbl>
              <a:tblPr firstRow="1" bandRow="1">
                <a:tableStyleId>{5C22544A-7EE6-4342-B048-85BDC9FD1C3A}</a:tableStyleId>
              </a:tblPr>
              <a:tblGrid>
                <a:gridCol w="2124710"/>
                <a:gridCol w="4323080"/>
                <a:gridCol w="4518025"/>
              </a:tblGrid>
              <a:tr h="749935">
                <a:tc>
                  <a:txBody>
                    <a:bodyPr vert="horz" wrap="square"/>
                    <a:lstStyle/>
                    <a:p>
                      <a:pPr>
                        <a:buNone/>
                      </a:pPr>
                      <a:endParaRPr lang="zh-CN" altLang="en-US">
                        <a:latin typeface="仿宋" panose="02010609060101010101" charset="-122"/>
                        <a:cs typeface="仿宋" panose="02010609060101010101" charset="-122"/>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lgn="ctr">
                        <a:buNone/>
                      </a:pPr>
                      <a:r>
                        <a:rPr lang="zh-CN" altLang="en-US" sz="2800">
                          <a:solidFill>
                            <a:srgbClr val="121586"/>
                          </a:solidFill>
                          <a:latin typeface="微软雅黑" panose="020b0503020204020204" charset="-122"/>
                          <a:ea typeface="微软雅黑" panose="020b0503020204020204" charset="-122"/>
                          <a:cs typeface="微软雅黑" panose="020b0503020204020204" charset="-122"/>
                        </a:rPr>
                        <a:t>社会总供给</a:t>
                      </a:r>
                      <a:r>
                        <a:rPr lang="en-US" altLang="zh-CN" sz="2800">
                          <a:solidFill>
                            <a:srgbClr val="FF0000"/>
                          </a:solidFill>
                          <a:latin typeface="微软雅黑" panose="020b0503020204020204" charset="-122"/>
                          <a:ea typeface="微软雅黑" panose="020b0503020204020204" charset="-122"/>
                          <a:cs typeface="微软雅黑" panose="020b0503020204020204" charset="-122"/>
                        </a:rPr>
                        <a:t>&gt;</a:t>
                      </a:r>
                      <a:r>
                        <a:rPr lang="zh-CN" altLang="zh-CN" sz="2800">
                          <a:solidFill>
                            <a:srgbClr val="121586"/>
                          </a:solidFill>
                          <a:latin typeface="微软雅黑" panose="020b0503020204020204" charset="-122"/>
                          <a:ea typeface="微软雅黑" panose="020b0503020204020204" charset="-122"/>
                          <a:cs typeface="微软雅黑" panose="020b0503020204020204" charset="-122"/>
                        </a:rPr>
                        <a:t>社会总需求</a:t>
                      </a:r>
                      <a:endParaRPr lang="zh-CN" altLang="zh-CN" sz="2800">
                        <a:solidFill>
                          <a:srgbClr val="121586"/>
                        </a:solidFill>
                        <a:latin typeface="微软雅黑" panose="020b0503020204020204" charset="-122"/>
                        <a:ea typeface="微软雅黑" panose="020b0503020204020204" charset="-122"/>
                        <a:cs typeface="微软雅黑" panose="020b0503020204020204"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lgn="ctr">
                        <a:buNone/>
                      </a:pPr>
                      <a:r>
                        <a:rPr lang="zh-CN" altLang="en-US" sz="2800" b="1">
                          <a:solidFill>
                            <a:srgbClr val="121586"/>
                          </a:solidFill>
                          <a:latin typeface="微软雅黑" panose="020b0503020204020204" charset="-122"/>
                          <a:ea typeface="微软雅黑" panose="020b0503020204020204" charset="-122"/>
                          <a:cs typeface="微软雅黑" panose="020b0503020204020204" charset="-122"/>
                          <a:sym typeface="+mn-ea"/>
                        </a:rPr>
                        <a:t>社会总供给</a:t>
                      </a:r>
                      <a:r>
                        <a:rPr lang="en-US" altLang="zh-CN" sz="2800" b="1">
                          <a:solidFill>
                            <a:srgbClr val="FF0000"/>
                          </a:solidFill>
                          <a:latin typeface="微软雅黑" panose="020b0503020204020204" charset="-122"/>
                          <a:ea typeface="微软雅黑" panose="020b0503020204020204" charset="-122"/>
                          <a:cs typeface="微软雅黑" panose="020b0503020204020204" charset="-122"/>
                          <a:sym typeface="+mn-ea"/>
                        </a:rPr>
                        <a:t>&lt;</a:t>
                      </a:r>
                      <a:r>
                        <a:rPr lang="zh-CN" altLang="zh-CN" sz="2800" b="1">
                          <a:solidFill>
                            <a:srgbClr val="121586"/>
                          </a:solidFill>
                          <a:latin typeface="微软雅黑" panose="020b0503020204020204" charset="-122"/>
                          <a:ea typeface="微软雅黑" panose="020b0503020204020204" charset="-122"/>
                          <a:cs typeface="微软雅黑" panose="020b0503020204020204" charset="-122"/>
                          <a:sym typeface="+mn-ea"/>
                        </a:rPr>
                        <a:t>社会总需求</a:t>
                      </a:r>
                      <a:endParaRPr lang="zh-CN" altLang="zh-CN" sz="2800" b="1">
                        <a:solidFill>
                          <a:srgbClr val="121586"/>
                        </a:solidFill>
                        <a:latin typeface="微软雅黑" panose="020b0503020204020204" charset="-122"/>
                        <a:ea typeface="微软雅黑" panose="020b0503020204020204" charset="-122"/>
                        <a:cs typeface="微软雅黑" panose="020b0503020204020204" charset="-122"/>
                        <a:sym typeface="+mn-ea"/>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r>
              <a:tr h="680085">
                <a:tc>
                  <a:txBody>
                    <a:bodyPr vert="horz" wrap="square"/>
                    <a:lstStyle/>
                    <a:p>
                      <a:pPr algn="ctr">
                        <a:buNone/>
                      </a:pPr>
                      <a:r>
                        <a:rPr lang="zh-CN" altLang="en-US" sz="3200" b="1">
                          <a:solidFill>
                            <a:srgbClr val="1212E4"/>
                          </a:solidFill>
                          <a:latin typeface="微软雅黑" panose="020b0503020204020204" charset="-122"/>
                          <a:ea typeface="微软雅黑" panose="020b0503020204020204" charset="-122"/>
                          <a:cs typeface="仿宋" panose="02010609060101010101" charset="-122"/>
                        </a:rPr>
                        <a:t>经济态势</a:t>
                      </a:r>
                      <a:endParaRPr lang="zh-CN" altLang="en-US" sz="3200" b="1">
                        <a:solidFill>
                          <a:srgbClr val="1212E4"/>
                        </a:solidFill>
                        <a:latin typeface="微软雅黑" panose="020b0503020204020204" charset="-122"/>
                        <a:ea typeface="微软雅黑" panose="020b0503020204020204" charset="-122"/>
                        <a:cs typeface="仿宋" panose="02010609060101010101"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lgn="ctr">
                        <a:buNone/>
                      </a:pPr>
                      <a:endParaRPr lang="zh-CN" altLang="zh-CN" sz="3200" b="1">
                        <a:solidFill>
                          <a:srgbClr val="FF0000"/>
                        </a:solidFill>
                        <a:latin typeface="仿宋" panose="02010609060101010101" charset="-122"/>
                        <a:cs typeface="仿宋" panose="02010609060101010101" charset="-122"/>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lgn="ctr">
                        <a:buNone/>
                      </a:pPr>
                      <a:endParaRPr lang="zh-CN" altLang="zh-CN" sz="3200" b="1">
                        <a:solidFill>
                          <a:srgbClr val="FF0000"/>
                        </a:solidFill>
                        <a:latin typeface="仿宋" panose="02010609060101010101" charset="-122"/>
                        <a:cs typeface="仿宋" panose="02010609060101010101" charset="-122"/>
                        <a:sym typeface="+mn-ea"/>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r>
              <a:tr h="1388745">
                <a:tc>
                  <a:txBody>
                    <a:bodyPr vert="horz" wrap="square"/>
                    <a:lstStyle/>
                    <a:p>
                      <a:pPr algn="ctr">
                        <a:buNone/>
                      </a:pPr>
                      <a:r>
                        <a:rPr lang="zh-CN" altLang="en-US" sz="3200" b="1">
                          <a:solidFill>
                            <a:srgbClr val="1212E4"/>
                          </a:solidFill>
                          <a:latin typeface="微软雅黑" panose="020b0503020204020204" charset="-122"/>
                          <a:ea typeface="微软雅黑" panose="020b0503020204020204" charset="-122"/>
                          <a:cs typeface="仿宋" panose="02010609060101010101" charset="-122"/>
                        </a:rPr>
                        <a:t>政府</a:t>
                      </a:r>
                      <a:endParaRPr lang="zh-CN" altLang="en-US" sz="3200" b="1">
                        <a:solidFill>
                          <a:srgbClr val="1212E4"/>
                        </a:solidFill>
                        <a:latin typeface="微软雅黑" panose="020b0503020204020204" charset="-122"/>
                        <a:ea typeface="微软雅黑" panose="020b0503020204020204" charset="-122"/>
                        <a:cs typeface="仿宋" panose="02010609060101010101" charset="-122"/>
                      </a:endParaRPr>
                    </a:p>
                    <a:p>
                      <a:pPr algn="ctr">
                        <a:buNone/>
                      </a:pPr>
                      <a:r>
                        <a:rPr lang="zh-CN" altLang="en-US" sz="2800" b="1">
                          <a:solidFill>
                            <a:srgbClr val="1212E4"/>
                          </a:solidFill>
                          <a:latin typeface="微软雅黑" panose="020b0503020204020204" charset="-122"/>
                          <a:ea typeface="微软雅黑" panose="020b0503020204020204" charset="-122"/>
                          <a:cs typeface="仿宋" panose="02010609060101010101" charset="-122"/>
                        </a:rPr>
                        <a:t>（财政政策）</a:t>
                      </a:r>
                      <a:endParaRPr lang="zh-CN" altLang="en-US" sz="2800" b="1">
                        <a:solidFill>
                          <a:srgbClr val="1212E4"/>
                        </a:solidFill>
                        <a:latin typeface="微软雅黑" panose="020b0503020204020204" charset="-122"/>
                        <a:ea typeface="微软雅黑" panose="020b0503020204020204" charset="-122"/>
                        <a:cs typeface="仿宋" panose="02010609060101010101"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buNone/>
                      </a:pPr>
                      <a:endParaRPr lang="zh-CN" altLang="en-US" sz="2400" b="1">
                        <a:solidFill>
                          <a:schemeClr val="tx1"/>
                        </a:solidFill>
                        <a:latin typeface="仿宋" panose="02010609060101010101" charset="-122"/>
                        <a:cs typeface="仿宋" panose="02010609060101010101" charset="-122"/>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buNone/>
                      </a:pPr>
                      <a:endParaRPr lang="zh-CN" altLang="en-US" sz="2400" b="1">
                        <a:latin typeface="仿宋" panose="02010609060101010101" charset="-122"/>
                        <a:cs typeface="仿宋" panose="02010609060101010101" charset="-122"/>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r>
              <a:tr h="1005840">
                <a:tc>
                  <a:txBody>
                    <a:bodyPr vert="horz" wrap="square"/>
                    <a:lstStyle/>
                    <a:p>
                      <a:pPr algn="ctr">
                        <a:buNone/>
                      </a:pPr>
                      <a:r>
                        <a:rPr lang="zh-CN" altLang="en-US" sz="3200" b="1">
                          <a:solidFill>
                            <a:srgbClr val="1212E4"/>
                          </a:solidFill>
                          <a:latin typeface="微软雅黑" panose="020b0503020204020204" charset="-122"/>
                          <a:ea typeface="微软雅黑" panose="020b0503020204020204" charset="-122"/>
                          <a:cs typeface="仿宋" panose="02010609060101010101" charset="-122"/>
                        </a:rPr>
                        <a:t>央行</a:t>
                      </a:r>
                      <a:endParaRPr lang="zh-CN" altLang="en-US" sz="3200" b="1">
                        <a:solidFill>
                          <a:srgbClr val="1212E4"/>
                        </a:solidFill>
                        <a:latin typeface="微软雅黑" panose="020b0503020204020204" charset="-122"/>
                        <a:ea typeface="微软雅黑" panose="020b0503020204020204" charset="-122"/>
                        <a:cs typeface="仿宋" panose="02010609060101010101" charset="-122"/>
                      </a:endParaRPr>
                    </a:p>
                    <a:p>
                      <a:pPr algn="ctr">
                        <a:buNone/>
                      </a:pPr>
                      <a:r>
                        <a:rPr lang="zh-CN" altLang="en-US" sz="2800" b="1">
                          <a:solidFill>
                            <a:srgbClr val="1212E4"/>
                          </a:solidFill>
                          <a:latin typeface="微软雅黑" panose="020b0503020204020204" charset="-122"/>
                          <a:ea typeface="微软雅黑" panose="020b0503020204020204" charset="-122"/>
                          <a:cs typeface="仿宋" panose="02010609060101010101" charset="-122"/>
                        </a:rPr>
                        <a:t>（货币政策）</a:t>
                      </a:r>
                      <a:endParaRPr lang="zh-CN" altLang="en-US" sz="2800" b="1">
                        <a:solidFill>
                          <a:srgbClr val="1212E4"/>
                        </a:solidFill>
                        <a:latin typeface="微软雅黑" panose="020b0503020204020204" charset="-122"/>
                        <a:ea typeface="微软雅黑" panose="020b0503020204020204" charset="-122"/>
                        <a:cs typeface="仿宋" panose="02010609060101010101"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buNone/>
                      </a:pPr>
                      <a:endParaRPr lang="zh-CN" altLang="en-US" sz="2400" b="1">
                        <a:latin typeface="仿宋" panose="02010609060101010101" charset="-122"/>
                        <a:cs typeface="仿宋" panose="02010609060101010101" charset="-122"/>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buNone/>
                      </a:pPr>
                      <a:endParaRPr lang="zh-CN" altLang="en-US" sz="2400" b="1">
                        <a:latin typeface="仿宋" panose="02010609060101010101" charset="-122"/>
                        <a:cs typeface="仿宋" panose="02010609060101010101" charset="-122"/>
                      </a:endParaRPr>
                    </a:p>
                  </a:txBody>
                  <a:tcP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r>
              <a:tr h="812800">
                <a:tc>
                  <a:txBody>
                    <a:bodyPr vert="horz" wrap="square"/>
                    <a:lstStyle/>
                    <a:p>
                      <a:pPr algn="ctr">
                        <a:buNone/>
                      </a:pPr>
                      <a:r>
                        <a:rPr lang="zh-CN" altLang="en-US" sz="3200" b="1">
                          <a:solidFill>
                            <a:srgbClr val="1212E4"/>
                          </a:solidFill>
                          <a:latin typeface="微软雅黑" panose="020b0503020204020204" charset="-122"/>
                          <a:ea typeface="微软雅黑" panose="020b0503020204020204" charset="-122"/>
                          <a:cs typeface="仿宋" panose="02010609060101010101" charset="-122"/>
                        </a:rPr>
                        <a:t>调控目的</a:t>
                      </a:r>
                      <a:endParaRPr lang="zh-CN" altLang="en-US" sz="3200" b="1">
                        <a:solidFill>
                          <a:srgbClr val="1212E4"/>
                        </a:solidFill>
                        <a:latin typeface="微软雅黑" panose="020b0503020204020204" charset="-122"/>
                        <a:ea typeface="微软雅黑" panose="020b0503020204020204" charset="-122"/>
                        <a:cs typeface="仿宋" panose="02010609060101010101"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lgn="ctr">
                        <a:buNone/>
                      </a:pPr>
                      <a:endParaRPr lang="zh-CN" altLang="en-US" sz="2800" b="1">
                        <a:latin typeface="仿宋" panose="02010609060101010101" charset="-122"/>
                        <a:cs typeface="仿宋" panose="02010609060101010101"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c>
                  <a:txBody>
                    <a:bodyPr vert="horz" wrap="square"/>
                    <a:lstStyle/>
                    <a:p>
                      <a:pPr algn="ctr">
                        <a:buNone/>
                      </a:pPr>
                      <a:endParaRPr lang="zh-CN" altLang="en-US" sz="2800" b="1">
                        <a:latin typeface="仿宋" panose="02010609060101010101" charset="-122"/>
                        <a:cs typeface="仿宋" panose="02010609060101010101" charset="-122"/>
                      </a:endParaRPr>
                    </a:p>
                  </a:txBody>
                  <a:tcPr anchor="ctr">
                    <a:lnL w="19050">
                      <a:solidFill>
                        <a:schemeClr val="tx1"/>
                      </a:solidFill>
                      <a:prstDash val="solid"/>
                    </a:lnL>
                    <a:lnR w="19050">
                      <a:solidFill>
                        <a:schemeClr val="tx1"/>
                      </a:solidFill>
                      <a:prstDash val="solid"/>
                    </a:lnR>
                    <a:lnT w="19050">
                      <a:solidFill>
                        <a:schemeClr val="tx1"/>
                      </a:solidFill>
                      <a:prstDash val="solid"/>
                    </a:lnT>
                    <a:lnB w="19050">
                      <a:solidFill>
                        <a:schemeClr val="tx1"/>
                      </a:solidFill>
                      <a:prstDash val="solid"/>
                    </a:lnB>
                    <a:solidFill>
                      <a:schemeClr val="bg1"/>
                    </a:solidFill>
                  </a:tcPr>
                </a:tc>
              </a:tr>
            </a:tbl>
          </a:graphicData>
        </a:graphic>
      </p:graphicFrame>
      <p:sp>
        <p:nvSpPr>
          <p:cNvPr id="12" name="文本框 11" title=""/>
          <p:cNvSpPr txBox="1"/>
          <p:nvPr>
            <p:custDataLst>
              <p:tags r:id="rId5"/>
            </p:custDataLst>
          </p:nvPr>
        </p:nvSpPr>
        <p:spPr>
          <a:xfrm>
            <a:off x="340995" y="245110"/>
            <a:ext cx="8216900"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1500" indent="-571500">
              <a:buFont typeface="Wingdings" panose="05000000000000000000" charset="0"/>
              <a:buChar char="u"/>
            </a:pPr>
            <a:r>
              <a:rPr lang="zh-CN" altLang="en-US" sz="36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仿宋" panose="02010609060101010101" charset="-122"/>
                <a:sym typeface="+mn-ea"/>
              </a:rPr>
              <a:t>财政政策和货币政策对经济的调节：</a:t>
            </a:r>
            <a:endParaRPr lang="zh-CN" altLang="en-US" sz="3600" b="1">
              <a:solidFill>
                <a:schemeClr val="tx1"/>
              </a:solidFill>
              <a:effectLst>
                <a:outerShdw blurRad="38100" dist="19050" dir="2700000" algn="tl" rotWithShape="0">
                  <a:schemeClr val="dk1">
                    <a:alpha val="40000"/>
                  </a:schemeClr>
                </a:outerShdw>
              </a:effectLst>
              <a:latin typeface="微软雅黑" panose="020b0503020204020204" charset="-122"/>
              <a:ea typeface="微软雅黑" panose="020b0503020204020204" charset="-122"/>
              <a:cs typeface="仿宋" panose="02010609060101010101" charset="-122"/>
              <a:sym typeface="+mn-ea"/>
            </a:endParaRPr>
          </a:p>
        </p:txBody>
      </p:sp>
      <p:sp>
        <p:nvSpPr>
          <p:cNvPr id="3" name="文本框 2" title=""/>
          <p:cNvSpPr txBox="1"/>
          <p:nvPr>
            <p:custDataLst>
              <p:tags r:id="rId6"/>
            </p:custDataLst>
          </p:nvPr>
        </p:nvSpPr>
        <p:spPr>
          <a:xfrm>
            <a:off x="2266950" y="2216150"/>
            <a:ext cx="49974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800" b="1">
                <a:solidFill>
                  <a:srgbClr val="D00AE7"/>
                </a:solidFill>
                <a:latin typeface="仿宋" panose="02010609060101010101" charset="-122"/>
                <a:cs typeface="仿宋" panose="02010609060101010101" charset="-122"/>
                <a:sym typeface="+mn-ea"/>
              </a:rPr>
              <a:t>经济过冷（通货紧缩）</a:t>
            </a:r>
            <a:endParaRPr lang="zh-CN" altLang="zh-CN" sz="2800" b="1">
              <a:solidFill>
                <a:srgbClr val="D00AE7"/>
              </a:solidFill>
              <a:latin typeface="仿宋" panose="02010609060101010101" charset="-122"/>
              <a:cs typeface="仿宋" panose="02010609060101010101" charset="-122"/>
              <a:sym typeface="+mn-ea"/>
            </a:endParaRPr>
          </a:p>
        </p:txBody>
      </p:sp>
      <p:cxnSp>
        <p:nvCxnSpPr>
          <p:cNvPr id="4" name="直接连接符 3" title=""/>
          <p:cNvCxnSpPr/>
          <p:nvPr>
            <p:custDataLst>
              <p:tags r:id="rId7"/>
            </p:custDataLst>
          </p:nvPr>
        </p:nvCxnSpPr>
        <p:spPr>
          <a:xfrm>
            <a:off x="643255" y="1431290"/>
            <a:ext cx="2042160" cy="6883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文本框 5" title=""/>
          <p:cNvSpPr txBox="1"/>
          <p:nvPr>
            <p:custDataLst>
              <p:tags r:id="rId8"/>
            </p:custDataLst>
          </p:nvPr>
        </p:nvSpPr>
        <p:spPr>
          <a:xfrm>
            <a:off x="7477125" y="2216150"/>
            <a:ext cx="38544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800" b="1">
                <a:solidFill>
                  <a:srgbClr val="D00AE7"/>
                </a:solidFill>
                <a:latin typeface="仿宋" panose="02010609060101010101" charset="-122"/>
                <a:cs typeface="仿宋" panose="02010609060101010101" charset="-122"/>
                <a:sym typeface="+mn-ea"/>
              </a:rPr>
              <a:t>经济过热（通货膨胀）</a:t>
            </a:r>
            <a:endParaRPr lang="zh-CN" altLang="zh-CN" sz="2800" b="1">
              <a:solidFill>
                <a:srgbClr val="D00AE7"/>
              </a:solidFill>
              <a:latin typeface="仿宋" panose="02010609060101010101" charset="-122"/>
              <a:cs typeface="仿宋" panose="02010609060101010101" charset="-122"/>
              <a:sym typeface="+mn-ea"/>
            </a:endParaRPr>
          </a:p>
        </p:txBody>
      </p:sp>
      <p:sp>
        <p:nvSpPr>
          <p:cNvPr id="7" name="文本框 6" title=""/>
          <p:cNvSpPr txBox="1"/>
          <p:nvPr>
            <p:custDataLst>
              <p:tags r:id="rId9"/>
            </p:custDataLst>
          </p:nvPr>
        </p:nvSpPr>
        <p:spPr>
          <a:xfrm>
            <a:off x="2894965" y="2910205"/>
            <a:ext cx="4114165" cy="1245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500" b="1">
                <a:solidFill>
                  <a:srgbClr val="FF0000"/>
                </a:solidFill>
                <a:latin typeface="仿宋" panose="02010609060101010101" charset="-122"/>
                <a:cs typeface="仿宋" panose="02010609060101010101" charset="-122"/>
                <a:sym typeface="+mn-ea"/>
              </a:rPr>
              <a:t>积极的</a:t>
            </a:r>
            <a:r>
              <a:rPr lang="zh-CN" altLang="en-US" sz="2500" b="1">
                <a:solidFill>
                  <a:schemeClr val="tx1"/>
                </a:solidFill>
                <a:latin typeface="仿宋" panose="02010609060101010101" charset="-122"/>
                <a:cs typeface="仿宋" panose="02010609060101010101" charset="-122"/>
                <a:sym typeface="+mn-ea"/>
              </a:rPr>
              <a:t>财政政策</a:t>
            </a:r>
            <a:r>
              <a:rPr lang="zh-CN" altLang="en-US" sz="2500" b="1">
                <a:solidFill>
                  <a:srgbClr val="FF0000"/>
                </a:solidFill>
                <a:latin typeface="仿宋" panose="02010609060101010101" charset="-122"/>
                <a:cs typeface="仿宋" panose="02010609060101010101" charset="-122"/>
                <a:sym typeface="+mn-ea"/>
              </a:rPr>
              <a:t>（增支减收）</a:t>
            </a:r>
            <a:endParaRPr lang="zh-CN" altLang="en-US" sz="2500" b="1">
              <a:solidFill>
                <a:srgbClr val="FF0000"/>
              </a:solidFill>
              <a:latin typeface="仿宋" panose="02010609060101010101" charset="-122"/>
              <a:cs typeface="仿宋" panose="02010609060101010101" charset="-122"/>
              <a:sym typeface="+mn-ea"/>
            </a:endParaRPr>
          </a:p>
          <a:p>
            <a:pPr algn="l"/>
            <a:r>
              <a:rPr lang="zh-CN" altLang="en-US" sz="2500" b="1">
                <a:solidFill>
                  <a:srgbClr val="D00AE7"/>
                </a:solidFill>
                <a:latin typeface="仿宋" panose="02010609060101010101" charset="-122"/>
                <a:cs typeface="仿宋" panose="02010609060101010101" charset="-122"/>
                <a:sym typeface="+mn-ea"/>
              </a:rPr>
              <a:t>增加</a:t>
            </a:r>
            <a:r>
              <a:rPr lang="zh-CN" altLang="en-US" sz="2500" b="1">
                <a:latin typeface="仿宋" panose="02010609060101010101" charset="-122"/>
                <a:cs typeface="仿宋" panose="02010609060101010101" charset="-122"/>
                <a:sym typeface="+mn-ea"/>
              </a:rPr>
              <a:t>财政支出，</a:t>
            </a:r>
            <a:r>
              <a:rPr lang="zh-CN" altLang="en-US" sz="2500" b="1">
                <a:solidFill>
                  <a:srgbClr val="D00AE7"/>
                </a:solidFill>
                <a:latin typeface="仿宋" panose="02010609060101010101" charset="-122"/>
                <a:cs typeface="仿宋" panose="02010609060101010101" charset="-122"/>
                <a:sym typeface="+mn-ea"/>
              </a:rPr>
              <a:t>减少</a:t>
            </a:r>
            <a:r>
              <a:rPr lang="zh-CN" altLang="en-US" sz="2500" b="1">
                <a:latin typeface="仿宋" panose="02010609060101010101" charset="-122"/>
                <a:cs typeface="仿宋" panose="02010609060101010101" charset="-122"/>
                <a:sym typeface="+mn-ea"/>
              </a:rPr>
              <a:t>税收（降低税率），</a:t>
            </a:r>
            <a:r>
              <a:rPr lang="zh-CN" altLang="en-US" sz="2500" b="1">
                <a:solidFill>
                  <a:srgbClr val="D00AE7"/>
                </a:solidFill>
                <a:latin typeface="仿宋" panose="02010609060101010101" charset="-122"/>
                <a:cs typeface="仿宋" panose="02010609060101010101" charset="-122"/>
                <a:sym typeface="+mn-ea"/>
              </a:rPr>
              <a:t>增发</a:t>
            </a:r>
            <a:r>
              <a:rPr lang="zh-CN" altLang="en-US" sz="2500" b="1">
                <a:latin typeface="仿宋" panose="02010609060101010101" charset="-122"/>
                <a:cs typeface="仿宋" panose="02010609060101010101" charset="-122"/>
                <a:sym typeface="+mn-ea"/>
              </a:rPr>
              <a:t>国债</a:t>
            </a:r>
            <a:endParaRPr lang="en-US" altLang="zh-CN" sz="2500" b="1">
              <a:latin typeface="仿宋" panose="02010609060101010101" charset="-122"/>
              <a:cs typeface="仿宋" panose="02010609060101010101" charset="-122"/>
              <a:sym typeface="+mn-ea"/>
            </a:endParaRPr>
          </a:p>
        </p:txBody>
      </p:sp>
      <p:sp>
        <p:nvSpPr>
          <p:cNvPr id="9" name="文本框 8" title=""/>
          <p:cNvSpPr txBox="1"/>
          <p:nvPr>
            <p:custDataLst>
              <p:tags r:id="rId10"/>
            </p:custDataLst>
          </p:nvPr>
        </p:nvSpPr>
        <p:spPr>
          <a:xfrm>
            <a:off x="7337425" y="2910205"/>
            <a:ext cx="4133850" cy="12452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500" b="1">
                <a:solidFill>
                  <a:srgbClr val="FF0000"/>
                </a:solidFill>
                <a:latin typeface="仿宋" panose="02010609060101010101" charset="-122"/>
                <a:cs typeface="仿宋" panose="02010609060101010101" charset="-122"/>
                <a:sym typeface="+mn-ea"/>
              </a:rPr>
              <a:t>紧缩性</a:t>
            </a:r>
            <a:r>
              <a:rPr lang="zh-CN" altLang="en-US" sz="2500" b="1">
                <a:solidFill>
                  <a:schemeClr val="tx1"/>
                </a:solidFill>
                <a:latin typeface="仿宋" panose="02010609060101010101" charset="-122"/>
                <a:cs typeface="仿宋" panose="02010609060101010101" charset="-122"/>
                <a:sym typeface="+mn-ea"/>
              </a:rPr>
              <a:t>财政政策</a:t>
            </a:r>
            <a:r>
              <a:rPr lang="zh-CN" altLang="en-US" sz="2500" b="1">
                <a:solidFill>
                  <a:srgbClr val="FF0000"/>
                </a:solidFill>
                <a:latin typeface="仿宋" panose="02010609060101010101" charset="-122"/>
                <a:cs typeface="仿宋" panose="02010609060101010101" charset="-122"/>
                <a:sym typeface="+mn-ea"/>
              </a:rPr>
              <a:t>（减支增收）</a:t>
            </a:r>
            <a:endParaRPr lang="zh-CN" altLang="en-US" sz="2500" b="1">
              <a:solidFill>
                <a:srgbClr val="FF0000"/>
              </a:solidFill>
              <a:latin typeface="仿宋" panose="02010609060101010101" charset="-122"/>
              <a:cs typeface="仿宋" panose="02010609060101010101" charset="-122"/>
              <a:sym typeface="+mn-ea"/>
            </a:endParaRPr>
          </a:p>
          <a:p>
            <a:pPr algn="l"/>
            <a:r>
              <a:rPr lang="zh-CN" altLang="en-US" sz="2500" b="1">
                <a:solidFill>
                  <a:srgbClr val="D00AE7"/>
                </a:solidFill>
                <a:latin typeface="仿宋" panose="02010609060101010101" charset="-122"/>
                <a:cs typeface="仿宋" panose="02010609060101010101" charset="-122"/>
                <a:sym typeface="+mn-ea"/>
              </a:rPr>
              <a:t>减少</a:t>
            </a:r>
            <a:r>
              <a:rPr lang="zh-CN" altLang="en-US" sz="2500" b="1">
                <a:solidFill>
                  <a:schemeClr val="dk1"/>
                </a:solidFill>
                <a:latin typeface="仿宋" panose="02010609060101010101" charset="-122"/>
                <a:cs typeface="仿宋" panose="02010609060101010101" charset="-122"/>
                <a:sym typeface="+mn-ea"/>
              </a:rPr>
              <a:t>财政支出，</a:t>
            </a:r>
            <a:r>
              <a:rPr lang="zh-CN" altLang="en-US" sz="2500" b="1">
                <a:solidFill>
                  <a:srgbClr val="D00AE7"/>
                </a:solidFill>
                <a:latin typeface="仿宋" panose="02010609060101010101" charset="-122"/>
                <a:cs typeface="仿宋" panose="02010609060101010101" charset="-122"/>
                <a:sym typeface="+mn-ea"/>
              </a:rPr>
              <a:t>增加</a:t>
            </a:r>
            <a:r>
              <a:rPr lang="zh-CN" altLang="en-US" sz="2500" b="1">
                <a:solidFill>
                  <a:schemeClr val="dk1"/>
                </a:solidFill>
                <a:latin typeface="仿宋" panose="02010609060101010101" charset="-122"/>
                <a:cs typeface="仿宋" panose="02010609060101010101" charset="-122"/>
                <a:sym typeface="+mn-ea"/>
              </a:rPr>
              <a:t>税收（提高税率），</a:t>
            </a:r>
            <a:r>
              <a:rPr lang="zh-CN" altLang="en-US" sz="2500" b="1">
                <a:solidFill>
                  <a:srgbClr val="D00AE7"/>
                </a:solidFill>
                <a:latin typeface="仿宋" panose="02010609060101010101" charset="-122"/>
                <a:cs typeface="仿宋" panose="02010609060101010101" charset="-122"/>
                <a:sym typeface="+mn-ea"/>
              </a:rPr>
              <a:t>减发</a:t>
            </a:r>
            <a:r>
              <a:rPr lang="zh-CN" altLang="en-US" sz="2500" b="1">
                <a:solidFill>
                  <a:schemeClr val="dk1"/>
                </a:solidFill>
                <a:latin typeface="仿宋" panose="02010609060101010101" charset="-122"/>
                <a:cs typeface="仿宋" panose="02010609060101010101" charset="-122"/>
                <a:sym typeface="+mn-ea"/>
              </a:rPr>
              <a:t>国债</a:t>
            </a:r>
            <a:endParaRPr lang="zh-CN" altLang="en-US" sz="2500">
              <a:latin typeface="仿宋" panose="02010609060101010101" charset="-122"/>
              <a:cs typeface="仿宋" panose="02010609060101010101" charset="-122"/>
            </a:endParaRPr>
          </a:p>
        </p:txBody>
      </p:sp>
      <p:sp>
        <p:nvSpPr>
          <p:cNvPr id="11" name="文本框 10" title=""/>
          <p:cNvSpPr txBox="1"/>
          <p:nvPr>
            <p:custDataLst>
              <p:tags r:id="rId11"/>
            </p:custDataLst>
          </p:nvPr>
        </p:nvSpPr>
        <p:spPr>
          <a:xfrm>
            <a:off x="2827020" y="4248785"/>
            <a:ext cx="4182110" cy="8604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500" b="1">
                <a:solidFill>
                  <a:srgbClr val="FF0000"/>
                </a:solidFill>
                <a:latin typeface="仿宋" panose="02010609060101010101" charset="-122"/>
                <a:cs typeface="仿宋" panose="02010609060101010101" charset="-122"/>
                <a:sym typeface="+mn-ea"/>
              </a:rPr>
              <a:t>扩张性</a:t>
            </a:r>
            <a:r>
              <a:rPr lang="zh-CN" altLang="en-US" sz="2500" b="1">
                <a:solidFill>
                  <a:schemeClr val="tx1"/>
                </a:solidFill>
                <a:latin typeface="仿宋" panose="02010609060101010101" charset="-122"/>
                <a:cs typeface="仿宋" panose="02010609060101010101" charset="-122"/>
                <a:sym typeface="+mn-ea"/>
              </a:rPr>
              <a:t>货币政策</a:t>
            </a:r>
            <a:r>
              <a:rPr lang="zh-CN" altLang="en-US" sz="2500" b="1">
                <a:solidFill>
                  <a:srgbClr val="FF0000"/>
                </a:solidFill>
                <a:latin typeface="仿宋" panose="02010609060101010101" charset="-122"/>
                <a:cs typeface="仿宋" panose="02010609060101010101" charset="-122"/>
                <a:sym typeface="+mn-ea"/>
              </a:rPr>
              <a:t>（降低二率）</a:t>
            </a:r>
            <a:endParaRPr lang="zh-CN" altLang="en-US" sz="2500" b="1">
              <a:solidFill>
                <a:srgbClr val="FF0000"/>
              </a:solidFill>
              <a:latin typeface="仿宋" panose="02010609060101010101" charset="-122"/>
              <a:cs typeface="仿宋" panose="02010609060101010101" charset="-122"/>
              <a:sym typeface="+mn-ea"/>
            </a:endParaRPr>
          </a:p>
          <a:p>
            <a:pPr algn="ctr"/>
            <a:r>
              <a:rPr lang="zh-CN" altLang="en-US" sz="2500" b="1">
                <a:solidFill>
                  <a:srgbClr val="D00AE7"/>
                </a:solidFill>
                <a:latin typeface="仿宋" panose="02010609060101010101" charset="-122"/>
                <a:cs typeface="仿宋" panose="02010609060101010101" charset="-122"/>
                <a:sym typeface="+mn-ea"/>
              </a:rPr>
              <a:t>降低</a:t>
            </a:r>
            <a:r>
              <a:rPr lang="zh-CN" altLang="en-US" sz="2500" b="1">
                <a:solidFill>
                  <a:schemeClr val="dk1"/>
                </a:solidFill>
                <a:latin typeface="仿宋" panose="02010609060101010101" charset="-122"/>
                <a:cs typeface="仿宋" panose="02010609060101010101" charset="-122"/>
                <a:sym typeface="+mn-ea"/>
              </a:rPr>
              <a:t>存贷款利率和</a:t>
            </a:r>
            <a:r>
              <a:rPr lang="zh-CN" altLang="en-US" sz="2500" b="1">
                <a:solidFill>
                  <a:srgbClr val="FF0000"/>
                </a:solidFill>
                <a:highlight>
                  <a:srgbClr val="FFFF00"/>
                </a:highlight>
                <a:latin typeface="仿宋" panose="02010609060101010101" charset="-122"/>
                <a:cs typeface="仿宋" panose="02010609060101010101" charset="-122"/>
                <a:sym typeface="+mn-ea"/>
              </a:rPr>
              <a:t>准备金率</a:t>
            </a:r>
            <a:endParaRPr lang="zh-CN" altLang="en-US" sz="2500" b="1">
              <a:solidFill>
                <a:srgbClr val="FF0000"/>
              </a:solidFill>
              <a:highlight>
                <a:srgbClr val="FFFF00"/>
              </a:highlight>
              <a:latin typeface="仿宋" panose="02010609060101010101" charset="-122"/>
              <a:cs typeface="仿宋" panose="02010609060101010101" charset="-122"/>
              <a:sym typeface="+mn-ea"/>
            </a:endParaRPr>
          </a:p>
        </p:txBody>
      </p:sp>
      <p:sp>
        <p:nvSpPr>
          <p:cNvPr id="13" name="文本框 12" title=""/>
          <p:cNvSpPr txBox="1"/>
          <p:nvPr>
            <p:custDataLst>
              <p:tags r:id="rId12"/>
            </p:custDataLst>
          </p:nvPr>
        </p:nvSpPr>
        <p:spPr>
          <a:xfrm>
            <a:off x="7264400" y="4248785"/>
            <a:ext cx="4217670" cy="8604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500" b="1">
                <a:solidFill>
                  <a:srgbClr val="FF0000"/>
                </a:solidFill>
                <a:latin typeface="仿宋" panose="02010609060101010101" charset="-122"/>
                <a:cs typeface="仿宋" panose="02010609060101010101" charset="-122"/>
                <a:sym typeface="+mn-ea"/>
              </a:rPr>
              <a:t>紧缩性</a:t>
            </a:r>
            <a:r>
              <a:rPr lang="zh-CN" altLang="en-US" sz="2500" b="1">
                <a:solidFill>
                  <a:schemeClr val="tx1"/>
                </a:solidFill>
                <a:latin typeface="仿宋" panose="02010609060101010101" charset="-122"/>
                <a:cs typeface="仿宋" panose="02010609060101010101" charset="-122"/>
                <a:sym typeface="+mn-ea"/>
              </a:rPr>
              <a:t>货币政策</a:t>
            </a:r>
            <a:r>
              <a:rPr lang="zh-CN" altLang="en-US" sz="2500" b="1">
                <a:solidFill>
                  <a:srgbClr val="FF0000"/>
                </a:solidFill>
                <a:latin typeface="仿宋" panose="02010609060101010101" charset="-122"/>
                <a:cs typeface="仿宋" panose="02010609060101010101" charset="-122"/>
                <a:sym typeface="+mn-ea"/>
              </a:rPr>
              <a:t>（提高二率）</a:t>
            </a:r>
            <a:endParaRPr lang="zh-CN" altLang="en-US" sz="2500" b="1">
              <a:solidFill>
                <a:schemeClr val="tx1"/>
              </a:solidFill>
              <a:latin typeface="仿宋" panose="02010609060101010101" charset="-122"/>
              <a:cs typeface="仿宋" panose="02010609060101010101" charset="-122"/>
              <a:sym typeface="+mn-ea"/>
            </a:endParaRPr>
          </a:p>
          <a:p>
            <a:pPr algn="l"/>
            <a:r>
              <a:rPr lang="zh-CN" altLang="en-US" sz="2500" b="1">
                <a:solidFill>
                  <a:srgbClr val="D00AE7"/>
                </a:solidFill>
                <a:latin typeface="仿宋" panose="02010609060101010101" charset="-122"/>
                <a:cs typeface="仿宋" panose="02010609060101010101" charset="-122"/>
                <a:sym typeface="+mn-ea"/>
              </a:rPr>
              <a:t>提高</a:t>
            </a:r>
            <a:r>
              <a:rPr lang="zh-CN" altLang="en-US" sz="2500" b="1">
                <a:solidFill>
                  <a:schemeClr val="dk1"/>
                </a:solidFill>
                <a:latin typeface="仿宋" panose="02010609060101010101" charset="-122"/>
                <a:cs typeface="仿宋" panose="02010609060101010101" charset="-122"/>
                <a:sym typeface="+mn-ea"/>
              </a:rPr>
              <a:t>存贷款利率和准备金率</a:t>
            </a:r>
            <a:endParaRPr lang="zh-CN" altLang="en-US" sz="2500">
              <a:latin typeface="仿宋" panose="02010609060101010101" charset="-122"/>
              <a:cs typeface="仿宋" panose="02010609060101010101" charset="-122"/>
            </a:endParaRPr>
          </a:p>
        </p:txBody>
      </p:sp>
      <p:sp>
        <p:nvSpPr>
          <p:cNvPr id="14" name="文本框 13" title=""/>
          <p:cNvSpPr txBox="1"/>
          <p:nvPr>
            <p:custDataLst>
              <p:tags r:id="rId13"/>
            </p:custDataLst>
          </p:nvPr>
        </p:nvSpPr>
        <p:spPr>
          <a:xfrm>
            <a:off x="3014345" y="5335905"/>
            <a:ext cx="405638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D00AE7"/>
                </a:solidFill>
                <a:latin typeface="仿宋" panose="02010609060101010101" charset="-122"/>
                <a:cs typeface="仿宋" panose="02010609060101010101" charset="-122"/>
                <a:sym typeface="+mn-ea"/>
              </a:rPr>
              <a:t>刺激</a:t>
            </a:r>
            <a:r>
              <a:rPr lang="zh-CN" altLang="en-US" sz="2800" b="1">
                <a:solidFill>
                  <a:schemeClr val="dk1"/>
                </a:solidFill>
                <a:latin typeface="仿宋" panose="02010609060101010101" charset="-122"/>
                <a:cs typeface="仿宋" panose="02010609060101010101" charset="-122"/>
                <a:sym typeface="+mn-ea"/>
              </a:rPr>
              <a:t>需求（</a:t>
            </a:r>
            <a:r>
              <a:rPr lang="zh-CN" altLang="en-US" sz="2800" b="1">
                <a:solidFill>
                  <a:srgbClr val="FF0000"/>
                </a:solidFill>
                <a:latin typeface="仿宋" panose="02010609060101010101" charset="-122"/>
                <a:cs typeface="仿宋" panose="02010609060101010101" charset="-122"/>
                <a:sym typeface="+mn-ea"/>
              </a:rPr>
              <a:t>给经济升温</a:t>
            </a:r>
            <a:r>
              <a:rPr lang="zh-CN" altLang="en-US" sz="2800" b="1">
                <a:solidFill>
                  <a:schemeClr val="dk1"/>
                </a:solidFill>
                <a:latin typeface="仿宋" panose="02010609060101010101" charset="-122"/>
                <a:cs typeface="仿宋" panose="02010609060101010101" charset="-122"/>
                <a:sym typeface="+mn-ea"/>
              </a:rPr>
              <a:t>）</a:t>
            </a:r>
            <a:endParaRPr lang="zh-CN" altLang="en-US">
              <a:latin typeface="仿宋" panose="02010609060101010101" charset="-122"/>
              <a:cs typeface="仿宋" panose="02010609060101010101" charset="-122"/>
            </a:endParaRPr>
          </a:p>
        </p:txBody>
      </p:sp>
      <p:sp>
        <p:nvSpPr>
          <p:cNvPr id="15" name="文本框 14" title=""/>
          <p:cNvSpPr txBox="1"/>
          <p:nvPr>
            <p:custDataLst>
              <p:tags r:id="rId14"/>
            </p:custDataLst>
          </p:nvPr>
        </p:nvSpPr>
        <p:spPr>
          <a:xfrm>
            <a:off x="7337425" y="5335905"/>
            <a:ext cx="414464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D00AE7"/>
                </a:solidFill>
                <a:latin typeface="仿宋" panose="02010609060101010101" charset="-122"/>
                <a:cs typeface="仿宋" panose="02010609060101010101" charset="-122"/>
                <a:sym typeface="+mn-ea"/>
              </a:rPr>
              <a:t>抑制</a:t>
            </a:r>
            <a:r>
              <a:rPr lang="zh-CN" altLang="en-US" sz="2800" b="1">
                <a:solidFill>
                  <a:schemeClr val="dk1"/>
                </a:solidFill>
                <a:latin typeface="仿宋" panose="02010609060101010101" charset="-122"/>
                <a:cs typeface="仿宋" panose="02010609060101010101" charset="-122"/>
                <a:sym typeface="+mn-ea"/>
              </a:rPr>
              <a:t>需求（</a:t>
            </a:r>
            <a:r>
              <a:rPr lang="zh-CN" altLang="en-US" sz="2800" b="1">
                <a:solidFill>
                  <a:srgbClr val="FF0000"/>
                </a:solidFill>
                <a:latin typeface="仿宋" panose="02010609060101010101" charset="-122"/>
                <a:cs typeface="仿宋" panose="02010609060101010101" charset="-122"/>
                <a:sym typeface="+mn-ea"/>
              </a:rPr>
              <a:t>给经济降温</a:t>
            </a:r>
            <a:r>
              <a:rPr lang="zh-CN" altLang="en-US" sz="2800" b="1">
                <a:solidFill>
                  <a:schemeClr val="dk1"/>
                </a:solidFill>
                <a:latin typeface="仿宋" panose="02010609060101010101" charset="-122"/>
                <a:cs typeface="仿宋" panose="02010609060101010101" charset="-122"/>
                <a:sym typeface="+mn-ea"/>
              </a:rPr>
              <a:t>）</a:t>
            </a:r>
            <a:endParaRPr lang="zh-CN" altLang="en-US">
              <a:latin typeface="仿宋" panose="02010609060101010101" charset="-122"/>
              <a:cs typeface="仿宋" panose="02010609060101010101" charset="-122"/>
            </a:endParaRPr>
          </a:p>
        </p:txBody>
      </p:sp>
      <p:sp>
        <p:nvSpPr>
          <p:cNvPr id="16" name="圆角矩形 15" title=""/>
          <p:cNvSpPr/>
          <p:nvPr>
            <p:custDataLst>
              <p:tags r:id="rId15"/>
            </p:custDataLst>
          </p:nvPr>
        </p:nvSpPr>
        <p:spPr>
          <a:xfrm>
            <a:off x="5513705" y="4668520"/>
            <a:ext cx="1372235" cy="396875"/>
          </a:xfrm>
          <a:prstGeom prst="roundRect">
            <a:avLst/>
          </a:prstGeom>
          <a:noFill/>
          <a:ln w="19050">
            <a:solidFill>
              <a:srgbClr val="12158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500"/>
                            </p:stCondLst>
                            <p:childTnLst>
                              <p:par>
                                <p:cTn id="22" presetID="1" presetClass="entr" presetSubtype="0" dur="1" fill="hold" grpId="0" nodeType="after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childTnLst>
                          </p:cTn>
                        </p:par>
                        <p:par>
                          <p:cTn id="24" fill="hold" nodeType="afterGroup">
                            <p:stCondLst>
                              <p:cond delay="501"/>
                            </p:stCondLst>
                            <p:childTnLst>
                              <p:par>
                                <p:cTn id="25" presetID="2" presetClass="entr" presetSubtype="4" dur="500"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additive="base">
                                        <p:cTn id="33" dur="500" fill="hold"/>
                                        <p:tgtEl>
                                          <p:spTgt spid="6"/>
                                        </p:tgtEl>
                                        <p:attrNameLst>
                                          <p:attrName>ppt_x</p:attrName>
                                        </p:attrNameLst>
                                      </p:cBhvr>
                                      <p:tavLst>
                                        <p:tav tm="0">
                                          <p:val>
                                            <p:strVal val="#ppt_x"/>
                                          </p:val>
                                        </p:tav>
                                        <p:tav tm="100000">
                                          <p:val>
                                            <p:strVal val="#ppt_x"/>
                                          </p:val>
                                        </p:tav>
                                      </p:tavLst>
                                    </p:anim>
                                    <p:anim calcmode="lin" valueType="num">
                                      <p:cBhvr additive="base">
                                        <p:cTn id="3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anim calcmode="lin" valueType="num">
                                      <p:cBhvr additive="base">
                                        <p:cTn id="45" dur="500" fill="hold"/>
                                        <p:tgtEl>
                                          <p:spTgt spid="13"/>
                                        </p:tgtEl>
                                        <p:attrNameLst>
                                          <p:attrName>ppt_x</p:attrName>
                                        </p:attrNameLst>
                                      </p:cBhvr>
                                      <p:tavLst>
                                        <p:tav tm="0">
                                          <p:val>
                                            <p:strVal val="#ppt_x"/>
                                          </p:val>
                                        </p:tav>
                                        <p:tav tm="100000">
                                          <p:val>
                                            <p:strVal val="#ppt_x"/>
                                          </p:val>
                                        </p:tav>
                                      </p:tavLst>
                                    </p:anim>
                                    <p:anim calcmode="lin" valueType="num">
                                      <p:cBhvr additive="base">
                                        <p:cTn id="4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2" presetClass="entr" presetSubtype="4" dur="50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additive="base">
                                        <p:cTn id="51" dur="500" fill="hold"/>
                                        <p:tgtEl>
                                          <p:spTgt spid="15"/>
                                        </p:tgtEl>
                                        <p:attrNameLst>
                                          <p:attrName>ppt_x</p:attrName>
                                        </p:attrNameLst>
                                      </p:cBhvr>
                                      <p:tavLst>
                                        <p:tav tm="0">
                                          <p:val>
                                            <p:strVal val="#ppt_x"/>
                                          </p:val>
                                        </p:tav>
                                        <p:tav tm="100000">
                                          <p:val>
                                            <p:strVal val="#ppt_x"/>
                                          </p:val>
                                        </p:tav>
                                      </p:tavLst>
                                    </p:anim>
                                    <p:anim calcmode="lin" valueType="num">
                                      <p:cBhvr additive="base">
                                        <p:cTn id="5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9" grpId="0"/>
      <p:bldP spid="11" grpId="0"/>
      <p:bldP spid="14" grpId="0"/>
      <p:bldP spid="13" grpId="0"/>
      <p:bldP spid="15" grpId="0"/>
      <p:bldP spid="16"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https://d.book118.com/306223114140010100</a:t>
            </a:r>
          </a:p>
        </p:txBody>
      </p:sp>
    </p:spTree>
  </p:cSld>
  <p:clrMapOvr>
    <a:masterClrMapping/>
  </p:clrMapOvr>
  <p:transition/>
  <p:timing/>
</p:sld>
</file>

<file path=ppt/tags/tag1.xml><?xml version="1.0" encoding="utf-8"?>
<p:tagLst xmlns:p="http://schemas.openxmlformats.org/presentationml/2006/main">
  <p:tag name="AS_UNIQUEID" val="19039"/>
</p:tagLst>
</file>

<file path=ppt/tags/tag2.xml><?xml version="1.0" encoding="utf-8"?>
<p:tagLst xmlns:p="http://schemas.openxmlformats.org/presentationml/2006/main">
  <p:tag name="AS_UNIQUEID" val="19040"/>
</p:tagLst>
</file>

<file path=ppt/tags/tag3.xml><?xml version="1.0" encoding="utf-8"?>
<p:tagLst xmlns:p="http://schemas.openxmlformats.org/presentationml/2006/main">
  <p:tag name="AS_UNIQUEID" val="19041"/>
</p:tagLst>
</file>

<file path=ppt/tags/tag4.xml><?xml version="1.0" encoding="utf-8"?>
<p:tagLst xmlns:p="http://schemas.openxmlformats.org/presentationml/2006/main">
  <p:tag name="AS_UNIQUEID" val="19042"/>
</p:tagLst>
</file>

<file path=ppt/tags/tag5.xml><?xml version="1.0" encoding="utf-8"?>
<p:tagLst xmlns:p="http://schemas.openxmlformats.org/presentationml/2006/main">
  <p:tag name="AS_UNIQUEID" val="19043"/>
</p:tagLst>
</file>

<file path=ppt/tags/tag6.xml><?xml version="1.0" encoding="utf-8"?>
<p:tagLst xmlns:p="http://schemas.openxmlformats.org/presentationml/2006/main">
  <p:tag name="AS_UNIQUEID" val="19044"/>
</p:tagLst>
</file>

<file path=ppt/tags/tag7.xml><?xml version="1.0" encoding="utf-8"?>
<p:tagLst xmlns:p="http://schemas.openxmlformats.org/presentationml/2006/main">
  <p:tag name="AS_UNIQUEID" val="19045"/>
</p:tagLst>
</file>

<file path=ppt/tags/tag8.xml><?xml version="1.0" encoding="utf-8"?>
<p:tagLst xmlns:p="http://schemas.openxmlformats.org/presentationml/2006/main">
  <p:tag name="AS_UNIQUEID" val="19046"/>
</p:tagLst>
</file>

<file path=ppt/tags/tag9.xml><?xml version="1.0" encoding="utf-8"?>
<p:tagLst xmlns:p="http://schemas.openxmlformats.org/presentationml/2006/main">
  <p:tag name="AS_UNIQUEID" val="19047"/>
</p:tagLst>
</file>

<file path=ppt/tags/tag10.xml><?xml version="1.0" encoding="utf-8"?>
<p:tagLst xmlns:p="http://schemas.openxmlformats.org/presentationml/2006/main">
  <p:tag name="AS_UNIQUEID" val="19048"/>
</p:tagLst>
</file>

<file path=ppt/tags/tag11.xml><?xml version="1.0" encoding="utf-8"?>
<p:tagLst xmlns:p="http://schemas.openxmlformats.org/presentationml/2006/main">
  <p:tag name="AS_UNIQUEID" val="19049"/>
</p:tagLst>
</file>

<file path=ppt/tags/tag12.xml><?xml version="1.0" encoding="utf-8"?>
<p:tagLst xmlns:p="http://schemas.openxmlformats.org/presentationml/2006/main">
  <p:tag name="AS_UNIQUEID" val="19050"/>
</p:tagLst>
</file>

<file path=ppt/tags/tag13.xml><?xml version="1.0" encoding="utf-8"?>
<p:tagLst xmlns:p="http://schemas.openxmlformats.org/presentationml/2006/main">
  <p:tag name="AS_UNIQUEID" val="19051"/>
</p:tagLst>
</file>

<file path=ppt/tags/tag14.xml><?xml version="1.0" encoding="utf-8"?>
<p:tagLst xmlns:p="http://schemas.openxmlformats.org/presentationml/2006/main">
  <p:tag name="AS_UNIQUEID" val="19052"/>
</p:tagLst>
</file>

<file path=ppt/tags/tag15.xml><?xml version="1.0" encoding="utf-8"?>
<p:tagLst xmlns:p="http://schemas.openxmlformats.org/presentationml/2006/main">
  <p:tag name="AS_UNIQUEID" val="19053"/>
</p:tagLst>
</file>

<file path=ppt/tags/tag16.xml><?xml version="1.0" encoding="utf-8"?>
<p:tagLst xmlns:p="http://schemas.openxmlformats.org/presentationml/2006/main">
  <p:tag name="AS_UNIQUEID" val="19054"/>
</p:tagLst>
</file>

<file path=ppt/tags/tag17.xml><?xml version="1.0" encoding="utf-8"?>
<p:tagLst xmlns:p="http://schemas.openxmlformats.org/presentationml/2006/main">
  <p:tag name="AS_UNIQUEID" val="19055"/>
</p:tagLst>
</file>

<file path=ppt/tags/tag18.xml><?xml version="1.0" encoding="utf-8"?>
<p:tagLst xmlns:p="http://schemas.openxmlformats.org/presentationml/2006/main">
  <p:tag name="AS_UNIQUEID" val="19056"/>
</p:tagLst>
</file>

<file path=ppt/tags/tag19.xml><?xml version="1.0" encoding="utf-8"?>
<p:tagLst xmlns:p="http://schemas.openxmlformats.org/presentationml/2006/main">
  <p:tag name="AS_UNIQUEID" val="19057"/>
</p:tagLst>
</file>

<file path=ppt/tags/tag20.xml><?xml version="1.0" encoding="utf-8"?>
<p:tagLst xmlns:p="http://schemas.openxmlformats.org/presentationml/2006/main">
  <p:tag name="AS_UNIQUEID" val="19058"/>
</p:tagLst>
</file>

<file path=ppt/tags/tag21.xml><?xml version="1.0" encoding="utf-8"?>
<p:tagLst xmlns:p="http://schemas.openxmlformats.org/presentationml/2006/main">
  <p:tag name="AS_UNIQUEID" val="19059"/>
</p:tagLst>
</file>

<file path=ppt/tags/tag22.xml><?xml version="1.0" encoding="utf-8"?>
<p:tagLst xmlns:p="http://schemas.openxmlformats.org/presentationml/2006/main">
  <p:tag name="AS_UNIQUEID" val="19060"/>
</p:tagLst>
</file>

<file path=ppt/tags/tag23.xml><?xml version="1.0" encoding="utf-8"?>
<p:tagLst xmlns:p="http://schemas.openxmlformats.org/presentationml/2006/main">
  <p:tag name="AS_UNIQUEID" val="19061"/>
</p:tagLst>
</file>

<file path=ppt/tags/tag24.xml><?xml version="1.0" encoding="utf-8"?>
<p:tagLst xmlns:p="http://schemas.openxmlformats.org/presentationml/2006/main">
  <p:tag name="AS_UNIQUEID" val="19062"/>
</p:tagLst>
</file>

<file path=ppt/tags/tag25.xml><?xml version="1.0" encoding="utf-8"?>
<p:tagLst xmlns:p="http://schemas.openxmlformats.org/presentationml/2006/main">
  <p:tag name="AS_UNIQUEID" val="19063"/>
</p:tagLst>
</file>

<file path=ppt/tags/tag26.xml><?xml version="1.0" encoding="utf-8"?>
<p:tagLst xmlns:p="http://schemas.openxmlformats.org/presentationml/2006/main">
  <p:tag name="AS_UNIQUEID" val="19064"/>
</p:tagLst>
</file>

<file path=ppt/tags/tag27.xml><?xml version="1.0" encoding="utf-8"?>
<p:tagLst xmlns:p="http://schemas.openxmlformats.org/presentationml/2006/main">
  <p:tag name="AS_UNIQUEID" val="19065"/>
</p:tagLst>
</file>

<file path=ppt/tags/tag28.xml><?xml version="1.0" encoding="utf-8"?>
<p:tagLst xmlns:p="http://schemas.openxmlformats.org/presentationml/2006/main">
  <p:tag name="AS_UNIQUEID" val="19066"/>
</p:tagLst>
</file>

<file path=ppt/tags/tag29.xml><?xml version="1.0" encoding="utf-8"?>
<p:tagLst xmlns:p="http://schemas.openxmlformats.org/presentationml/2006/main">
  <p:tag name="AS_UNIQUEID" val="19067"/>
</p:tagLst>
</file>

<file path=ppt/tags/tag30.xml><?xml version="1.0" encoding="utf-8"?>
<p:tagLst xmlns:p="http://schemas.openxmlformats.org/presentationml/2006/main">
  <p:tag name="AS_UNIQUEID" val="19068"/>
</p:tagLst>
</file>

<file path=ppt/tags/tag31.xml><?xml version="1.0" encoding="utf-8"?>
<p:tagLst xmlns:p="http://schemas.openxmlformats.org/presentationml/2006/main">
  <p:tag name="AS_UNIQUEID" val="19069"/>
</p:tagLst>
</file>

<file path=ppt/tags/tag32.xml><?xml version="1.0" encoding="utf-8"?>
<p:tagLst xmlns:p="http://schemas.openxmlformats.org/presentationml/2006/main">
  <p:tag name="AS_UNIQUEID" val="19070"/>
</p:tagLst>
</file>

<file path=ppt/tags/tag33.xml><?xml version="1.0" encoding="utf-8"?>
<p:tagLst xmlns:p="http://schemas.openxmlformats.org/presentationml/2006/main">
  <p:tag name="AS_UNIQUEID" val="19071"/>
</p:tagLst>
</file>

<file path=ppt/tags/tag34.xml><?xml version="1.0" encoding="utf-8"?>
<p:tagLst xmlns:p="http://schemas.openxmlformats.org/presentationml/2006/main">
  <p:tag name="AS_UNIQUEID" val="19072"/>
</p:tagLst>
</file>

<file path=ppt/tags/tag35.xml><?xml version="1.0" encoding="utf-8"?>
<p:tagLst xmlns:p="http://schemas.openxmlformats.org/presentationml/2006/main">
  <p:tag name="AS_UNIQUEID" val="19073"/>
</p:tagLst>
</file>

<file path=ppt/tags/tag36.xml><?xml version="1.0" encoding="utf-8"?>
<p:tagLst xmlns:p="http://schemas.openxmlformats.org/presentationml/2006/main">
  <p:tag name="AS_UNIQUEID" val="19074"/>
</p:tagLst>
</file>

<file path=ppt/tags/tag37.xml><?xml version="1.0" encoding="utf-8"?>
<p:tagLst xmlns:p="http://schemas.openxmlformats.org/presentationml/2006/main">
  <p:tag name="AS_UNIQUEID" val="19075"/>
</p:tagLst>
</file>

<file path=ppt/tags/tag38.xml><?xml version="1.0" encoding="utf-8"?>
<p:tagLst xmlns:p="http://schemas.openxmlformats.org/presentationml/2006/main">
  <p:tag name="AS_UNIQUEID" val="19076"/>
</p:tagLst>
</file>

<file path=ppt/tags/tag39.xml><?xml version="1.0" encoding="utf-8"?>
<p:tagLst xmlns:p="http://schemas.openxmlformats.org/presentationml/2006/main">
  <p:tag name="AS_UNIQUEID" val="19077"/>
</p:tagLst>
</file>

<file path=ppt/tags/tag40.xml><?xml version="1.0" encoding="utf-8"?>
<p:tagLst xmlns:p="http://schemas.openxmlformats.org/presentationml/2006/main">
  <p:tag name="AS_UNIQUEID" val="19078"/>
</p:tagLst>
</file>

<file path=ppt/tags/tag41.xml><?xml version="1.0" encoding="utf-8"?>
<p:tagLst xmlns:p="http://schemas.openxmlformats.org/presentationml/2006/main">
  <p:tag name="AS_UNIQUEID" val="19079"/>
</p:tagLst>
</file>

<file path=ppt/tags/tag42.xml><?xml version="1.0" encoding="utf-8"?>
<p:tagLst xmlns:p="http://schemas.openxmlformats.org/presentationml/2006/main">
  <p:tag name="AS_UNIQUEID" val="19080"/>
</p:tagLst>
</file>

<file path=ppt/tags/tag43.xml><?xml version="1.0" encoding="utf-8"?>
<p:tagLst xmlns:p="http://schemas.openxmlformats.org/presentationml/2006/main">
  <p:tag name="AS_UNIQUEID" val="19081"/>
</p:tagLst>
</file>

<file path=ppt/tags/tag44.xml><?xml version="1.0" encoding="utf-8"?>
<p:tagLst xmlns:p="http://schemas.openxmlformats.org/presentationml/2006/main">
  <p:tag name="AS_UNIQUEID" val="19082"/>
</p:tagLst>
</file>

<file path=ppt/tags/tag45.xml><?xml version="1.0" encoding="utf-8"?>
<p:tagLst xmlns:p="http://schemas.openxmlformats.org/presentationml/2006/main">
  <p:tag name="AS_UNIQUEID" val="19083"/>
</p:tagLst>
</file>

<file path=ppt/tags/tag46.xml><?xml version="1.0" encoding="utf-8"?>
<p:tagLst xmlns:p="http://schemas.openxmlformats.org/presentationml/2006/main">
  <p:tag name="AS_UNIQUEID" val="19084"/>
</p:tagLst>
</file>

<file path=ppt/tags/tag47.xml><?xml version="1.0" encoding="utf-8"?>
<p:tagLst xmlns:p="http://schemas.openxmlformats.org/presentationml/2006/main">
  <p:tag name="AS_UNIQUEID" val="19085"/>
</p:tagLst>
</file>

<file path=ppt/tags/tag48.xml><?xml version="1.0" encoding="utf-8"?>
<p:tagLst xmlns:p="http://schemas.openxmlformats.org/presentationml/2006/main">
  <p:tag name="AS_UNIQUEID" val="19086"/>
</p:tagLst>
</file>

<file path=ppt/tags/tag49.xml><?xml version="1.0" encoding="utf-8"?>
<p:tagLst xmlns:p="http://schemas.openxmlformats.org/presentationml/2006/main">
  <p:tag name="AS_UNIQUEID" val="19087"/>
</p:tagLst>
</file>

<file path=ppt/tags/tag50.xml><?xml version="1.0" encoding="utf-8"?>
<p:tagLst xmlns:p="http://schemas.openxmlformats.org/presentationml/2006/main">
  <p:tag name="AS_UNIQUEID" val="19088"/>
</p:tagLst>
</file>

<file path=ppt/tags/tag51.xml><?xml version="1.0" encoding="utf-8"?>
<p:tagLst xmlns:p="http://schemas.openxmlformats.org/presentationml/2006/main">
  <p:tag name="AS_UNIQUEID" val="19089"/>
</p:tagLst>
</file>

<file path=ppt/tags/tag52.xml><?xml version="1.0" encoding="utf-8"?>
<p:tagLst xmlns:p="http://schemas.openxmlformats.org/presentationml/2006/main">
  <p:tag name="AS_UNIQUEID" val="19090"/>
</p:tagLst>
</file>

<file path=ppt/tags/tag53.xml><?xml version="1.0" encoding="utf-8"?>
<p:tagLst xmlns:p="http://schemas.openxmlformats.org/presentationml/2006/main">
  <p:tag name="AS_UNIQUEID" val="19091"/>
</p:tagLst>
</file>

<file path=ppt/tags/tag54.xml><?xml version="1.0" encoding="utf-8"?>
<p:tagLst xmlns:p="http://schemas.openxmlformats.org/presentationml/2006/main">
  <p:tag name="AS_UNIQUEID" val="19092"/>
</p:tagLst>
</file>

<file path=ppt/tags/tag55.xml><?xml version="1.0" encoding="utf-8"?>
<p:tagLst xmlns:p="http://schemas.openxmlformats.org/presentationml/2006/main">
  <p:tag name="AS_UNIQUEID" val="19093"/>
</p:tagLst>
</file>

<file path=ppt/tags/tag56.xml><?xml version="1.0" encoding="utf-8"?>
<p:tagLst xmlns:p="http://schemas.openxmlformats.org/presentationml/2006/main">
  <p:tag name="AS_UNIQUEID" val="19094"/>
</p:tagLst>
</file>

<file path=ppt/tags/tag57.xml><?xml version="1.0" encoding="utf-8"?>
<p:tagLst xmlns:p="http://schemas.openxmlformats.org/presentationml/2006/main">
  <p:tag name="AS_UNIQUEID" val="19095"/>
</p:tagLst>
</file>

<file path=ppt/tags/tag58.xml><?xml version="1.0" encoding="utf-8"?>
<p:tagLst xmlns:p="http://schemas.openxmlformats.org/presentationml/2006/main">
  <p:tag name="AS_UNIQUEID" val="19096"/>
</p:tagLst>
</file>

<file path=ppt/tags/tag59.xml><?xml version="1.0" encoding="utf-8"?>
<p:tagLst xmlns:p="http://schemas.openxmlformats.org/presentationml/2006/main">
  <p:tag name="AS_UNIQUEID" val="19097"/>
</p:tagLst>
</file>

<file path=ppt/tags/tag60.xml><?xml version="1.0" encoding="utf-8"?>
<p:tagLst xmlns:p="http://schemas.openxmlformats.org/presentationml/2006/main">
  <p:tag name="AS_UNIQUEID" val="19098"/>
</p:tagLst>
</file>

<file path=ppt/tags/tag61.xml><?xml version="1.0" encoding="utf-8"?>
<p:tagLst xmlns:p="http://schemas.openxmlformats.org/presentationml/2006/main">
  <p:tag name="AS_UNIQUEID" val="19099"/>
</p:tagLst>
</file>

<file path=ppt/tags/tag62.xml><?xml version="1.0" encoding="utf-8"?>
<p:tagLst xmlns:p="http://schemas.openxmlformats.org/presentationml/2006/main">
  <p:tag name="AS_UNIQUEID" val="19100"/>
</p:tagLst>
</file>

<file path=ppt/tags/tag63.xml><?xml version="1.0" encoding="utf-8"?>
<p:tagLst xmlns:p="http://schemas.openxmlformats.org/presentationml/2006/main">
  <p:tag name="AS_UNIQUEID" val="19101"/>
</p:tagLst>
</file>

<file path=ppt/tags/tag64.xml><?xml version="1.0" encoding="utf-8"?>
<p:tagLst xmlns:p="http://schemas.openxmlformats.org/presentationml/2006/main">
  <p:tag name="AS_UNIQUEID" val="19102"/>
</p:tagLst>
</file>

<file path=ppt/tags/tag65.xml><?xml version="1.0" encoding="utf-8"?>
<p:tagLst xmlns:p="http://schemas.openxmlformats.org/presentationml/2006/main">
  <p:tag name="AS_UNIQUEID" val="19103"/>
</p:tagLst>
</file>

<file path=ppt/tags/tag66.xml><?xml version="1.0" encoding="utf-8"?>
<p:tagLst xmlns:p="http://schemas.openxmlformats.org/presentationml/2006/main">
  <p:tag name="AS_UNIQUEID" val="19104"/>
</p:tagLst>
</file>

<file path=ppt/tags/tag67.xml><?xml version="1.0" encoding="utf-8"?>
<p:tagLst xmlns:p="http://schemas.openxmlformats.org/presentationml/2006/main">
  <p:tag name="AS_UNIQUEID" val="19105"/>
</p:tagLst>
</file>

<file path=ppt/tags/tag68.xml><?xml version="1.0" encoding="utf-8"?>
<p:tagLst xmlns:p="http://schemas.openxmlformats.org/presentationml/2006/main">
  <p:tag name="AS_UNIQUEID" val="19106"/>
</p:tagLst>
</file>

<file path=ppt/tags/tag69.xml><?xml version="1.0" encoding="utf-8"?>
<p:tagLst xmlns:p="http://schemas.openxmlformats.org/presentationml/2006/main">
  <p:tag name="AS_UNIQUEID" val="19107"/>
</p:tagLst>
</file>

<file path=ppt/tags/tag70.xml><?xml version="1.0" encoding="utf-8"?>
<p:tagLst xmlns:p="http://schemas.openxmlformats.org/presentationml/2006/main">
  <p:tag name="AS_UNIQUEID" val="19108"/>
</p:tagLst>
</file>

<file path=ppt/tags/tag71.xml><?xml version="1.0" encoding="utf-8"?>
<p:tagLst xmlns:p="http://schemas.openxmlformats.org/presentationml/2006/main">
  <p:tag name="AS_UNIQUEID" val="19109"/>
</p:tagLst>
</file>

<file path=ppt/tags/tag72.xml><?xml version="1.0" encoding="utf-8"?>
<p:tagLst xmlns:p="http://schemas.openxmlformats.org/presentationml/2006/main">
  <p:tag name="AS_UNIQUEID" val="19110"/>
</p:tagLst>
</file>

<file path=ppt/tags/tag73.xml><?xml version="1.0" encoding="utf-8"?>
<p:tagLst xmlns:p="http://schemas.openxmlformats.org/presentationml/2006/main">
  <p:tag name="AS_UNIQUEID" val="19111"/>
</p:tagLst>
</file>

<file path=ppt/tags/tag74.xml><?xml version="1.0" encoding="utf-8"?>
<p:tagLst xmlns:p="http://schemas.openxmlformats.org/presentationml/2006/main">
  <p:tag name="AS_UNIQUEID" val="19112"/>
</p:tagLst>
</file>

<file path=ppt/tags/tag75.xml><?xml version="1.0" encoding="utf-8"?>
<p:tagLst xmlns:p="http://schemas.openxmlformats.org/presentationml/2006/main">
  <p:tag name="AS_UNIQUEID" val="19113"/>
</p:tagLst>
</file>

<file path=ppt/tags/tag76.xml><?xml version="1.0" encoding="utf-8"?>
<p:tagLst xmlns:p="http://schemas.openxmlformats.org/presentationml/2006/main">
  <p:tag name="AS_UNIQUEID" val="18739"/>
</p:tagLst>
</file>

<file path=ppt/tags/tag77.xml><?xml version="1.0" encoding="utf-8"?>
<p:tagLst xmlns:p="http://schemas.openxmlformats.org/presentationml/2006/main">
  <p:tag name="AS_UNIQUEID" val="18740"/>
</p:tagLst>
</file>

<file path=ppt/tags/tag78.xml><?xml version="1.0" encoding="utf-8"?>
<p:tagLst xmlns:p="http://schemas.openxmlformats.org/presentationml/2006/main">
  <p:tag name="AS_UNIQUEID" val="18741"/>
</p:tagLst>
</file>

<file path=ppt/tags/tag79.xml><?xml version="1.0" encoding="utf-8"?>
<p:tagLst xmlns:p="http://schemas.openxmlformats.org/presentationml/2006/main">
  <p:tag name="AS_UNIQUEID" val="18742"/>
</p:tagLst>
</file>

<file path=ppt/tags/tag80.xml><?xml version="1.0" encoding="utf-8"?>
<p:tagLst xmlns:p="http://schemas.openxmlformats.org/presentationml/2006/main">
  <p:tag name="AS_UNIQUEID" val="18743"/>
</p:tagLst>
</file>

<file path=ppt/tags/tag81.xml><?xml version="1.0" encoding="utf-8"?>
<p:tagLst xmlns:p="http://schemas.openxmlformats.org/presentationml/2006/main">
  <p:tag name="AS_UNIQUEID" val="18744"/>
</p:tagLst>
</file>

<file path=ppt/tags/tag82.xml><?xml version="1.0" encoding="utf-8"?>
<p:tagLst xmlns:p="http://schemas.openxmlformats.org/presentationml/2006/main">
  <p:tag name="AS_UNIQUEID" val="18745"/>
</p:tagLst>
</file>

<file path=ppt/tags/tag83.xml><?xml version="1.0" encoding="utf-8"?>
<p:tagLst xmlns:p="http://schemas.openxmlformats.org/presentationml/2006/main">
  <p:tag name="AS_UNIQUEID" val="18746"/>
</p:tagLst>
</file>

<file path=ppt/tags/tag84.xml><?xml version="1.0" encoding="utf-8"?>
<p:tagLst xmlns:p="http://schemas.openxmlformats.org/presentationml/2006/main">
  <p:tag name="AS_UNIQUEID" val="18747"/>
</p:tagLst>
</file>

<file path=ppt/tags/tag85.xml><?xml version="1.0" encoding="utf-8"?>
<p:tagLst xmlns:p="http://schemas.openxmlformats.org/presentationml/2006/main">
  <p:tag name="AS_UNIQUEID" val="18748"/>
</p:tagLst>
</file>

<file path=ppt/tags/tag86.xml><?xml version="1.0" encoding="utf-8"?>
<p:tagLst xmlns:p="http://schemas.openxmlformats.org/presentationml/2006/main">
  <p:tag name="AS_UNIQUEID" val="18749"/>
</p:tagLst>
</file>

<file path=ppt/tags/tag87.xml><?xml version="1.0" encoding="utf-8"?>
<p:tagLst xmlns:p="http://schemas.openxmlformats.org/presentationml/2006/main">
  <p:tag name="AS_UNIQUEID" val="18750"/>
</p:tagLst>
</file>

<file path=ppt/tags/tag88.xml><?xml version="1.0" encoding="utf-8"?>
<p:tagLst xmlns:p="http://schemas.openxmlformats.org/presentationml/2006/main">
  <p:tag name="AS_UNIQUEID" val="18751"/>
</p:tagLst>
</file>

<file path=ppt/tags/tag89.xml><?xml version="1.0" encoding="utf-8"?>
<p:tagLst xmlns:p="http://schemas.openxmlformats.org/presentationml/2006/main">
  <p:tag name="AS_UNIQUEID" val="18752"/>
</p:tagLst>
</file>

<file path=ppt/tags/tag90.xml><?xml version="1.0" encoding="utf-8"?>
<p:tagLst xmlns:p="http://schemas.openxmlformats.org/presentationml/2006/main">
  <p:tag name="AS_UNIQUEID" val="18753"/>
</p:tagLst>
</file>

<file path=ppt/tags/tag91.xml><?xml version="1.0" encoding="utf-8"?>
<p:tagLst xmlns:p="http://schemas.openxmlformats.org/presentationml/2006/main">
  <p:tag name="AS_UNIQUEID" val="18754"/>
</p:tagLst>
</file>

<file path=ppt/tags/tag92.xml><?xml version="1.0" encoding="utf-8"?>
<p:tagLst xmlns:p="http://schemas.openxmlformats.org/presentationml/2006/main">
  <p:tag name="AS_UNIQUEID" val="18755"/>
</p:tagLst>
</file>

<file path=ppt/tags/tag93.xml><?xml version="1.0" encoding="utf-8"?>
<p:tagLst xmlns:p="http://schemas.openxmlformats.org/presentationml/2006/main">
  <p:tag name="AS_UNIQUEID" val="18756"/>
</p:tagLst>
</file>

<file path=ppt/tags/tag94.xml><?xml version="1.0" encoding="utf-8"?>
<p:tagLst xmlns:p="http://schemas.openxmlformats.org/presentationml/2006/main">
  <p:tag name="AS_UNIQUEID" val="18757"/>
</p:tagLst>
</file>

<file path=ppt/tags/tag95.xml><?xml version="1.0" encoding="utf-8"?>
<p:tagLst xmlns:p="http://schemas.openxmlformats.org/presentationml/2006/main">
  <p:tag name="AS_UNIQUEID" val="18758"/>
</p:tagLst>
</file>

<file path=ppt/tags/tag96.xml><?xml version="1.0" encoding="utf-8"?>
<p:tagLst xmlns:p="http://schemas.openxmlformats.org/presentationml/2006/main">
  <p:tag name="AS_UNIQUEID" val="18759"/>
</p:tagLst>
</file>

<file path=ppt/tags/tag97.xml><?xml version="1.0" encoding="utf-8"?>
<p:tagLst xmlns:p="http://schemas.openxmlformats.org/presentationml/2006/main">
  <p:tag name="AS_UNIQUEID" val="18760"/>
</p:tagLst>
</file>

<file path=ppt/tags/tag98.xml><?xml version="1.0" encoding="utf-8"?>
<p:tagLst xmlns:p="http://schemas.openxmlformats.org/presentationml/2006/main">
  <p:tag name="AS_UNIQUEID" val="18761"/>
</p:tagLst>
</file>

<file path=ppt/tags/tag99.xml><?xml version="1.0" encoding="utf-8"?>
<p:tagLst xmlns:p="http://schemas.openxmlformats.org/presentationml/2006/main">
  <p:tag name="AS_UNIQUEID" val="18762"/>
</p:tagLst>
</file>

<file path=ppt/tags/tag100.xml><?xml version="1.0" encoding="utf-8"?>
<p:tagLst xmlns:p="http://schemas.openxmlformats.org/presentationml/2006/main">
  <p:tag name="AS_UNIQUEID" val="18763"/>
</p:tagLst>
</file>

<file path=ppt/tags/tag101.xml><?xml version="1.0" encoding="utf-8"?>
<p:tagLst xmlns:p="http://schemas.openxmlformats.org/presentationml/2006/main">
  <p:tag name="AS_UNIQUEID" val="18764"/>
</p:tagLst>
</file>

<file path=ppt/tags/tag102.xml><?xml version="1.0" encoding="utf-8"?>
<p:tagLst xmlns:p="http://schemas.openxmlformats.org/presentationml/2006/main">
  <p:tag name="AS_UNIQUEID" val="18765"/>
</p:tagLst>
</file>

<file path=ppt/tags/tag103.xml><?xml version="1.0" encoding="utf-8"?>
<p:tagLst xmlns:p="http://schemas.openxmlformats.org/presentationml/2006/main">
  <p:tag name="AS_UNIQUEID" val="18766"/>
</p:tagLst>
</file>

<file path=ppt/tags/tag104.xml><?xml version="1.0" encoding="utf-8"?>
<p:tagLst xmlns:p="http://schemas.openxmlformats.org/presentationml/2006/main">
  <p:tag name="AS_UNIQUEID" val="18767"/>
</p:tagLst>
</file>

<file path=ppt/tags/tag105.xml><?xml version="1.0" encoding="utf-8"?>
<p:tagLst xmlns:p="http://schemas.openxmlformats.org/presentationml/2006/main">
  <p:tag name="AS_UNIQUEID" val="18768"/>
</p:tagLst>
</file>

<file path=ppt/tags/tag106.xml><?xml version="1.0" encoding="utf-8"?>
<p:tagLst xmlns:p="http://schemas.openxmlformats.org/presentationml/2006/main">
  <p:tag name="AS_UNIQUEID" val="18769"/>
</p:tagLst>
</file>

<file path=ppt/tags/tag107.xml><?xml version="1.0" encoding="utf-8"?>
<p:tagLst xmlns:p="http://schemas.openxmlformats.org/presentationml/2006/main">
  <p:tag name="AS_UNIQUEID" val="18770"/>
</p:tagLst>
</file>

<file path=ppt/tags/tag108.xml><?xml version="1.0" encoding="utf-8"?>
<p:tagLst xmlns:p="http://schemas.openxmlformats.org/presentationml/2006/main">
  <p:tag name="AS_UNIQUEID" val="18771"/>
</p:tagLst>
</file>

<file path=ppt/tags/tag109.xml><?xml version="1.0" encoding="utf-8"?>
<p:tagLst xmlns:p="http://schemas.openxmlformats.org/presentationml/2006/main">
  <p:tag name="AS_UNIQUEID" val="18772"/>
</p:tagLst>
</file>

<file path=ppt/tags/tag110.xml><?xml version="1.0" encoding="utf-8"?>
<p:tagLst xmlns:p="http://schemas.openxmlformats.org/presentationml/2006/main">
  <p:tag name="AS_UNIQUEID" val="18773"/>
</p:tagLst>
</file>

<file path=ppt/tags/tag111.xml><?xml version="1.0" encoding="utf-8"?>
<p:tagLst xmlns:p="http://schemas.openxmlformats.org/presentationml/2006/main">
  <p:tag name="AS_UNIQUEID" val="18774"/>
</p:tagLst>
</file>

<file path=ppt/tags/tag112.xml><?xml version="1.0" encoding="utf-8"?>
<p:tagLst xmlns:p="http://schemas.openxmlformats.org/presentationml/2006/main">
  <p:tag name="AS_UNIQUEID" val="18775"/>
</p:tagLst>
</file>

<file path=ppt/tags/tag113.xml><?xml version="1.0" encoding="utf-8"?>
<p:tagLst xmlns:p="http://schemas.openxmlformats.org/presentationml/2006/main">
  <p:tag name="AS_UNIQUEID" val="18776"/>
</p:tagLst>
</file>

<file path=ppt/tags/tag114.xml><?xml version="1.0" encoding="utf-8"?>
<p:tagLst xmlns:p="http://schemas.openxmlformats.org/presentationml/2006/main">
  <p:tag name="AS_UNIQUEID" val="18777"/>
</p:tagLst>
</file>

<file path=ppt/tags/tag115.xml><?xml version="1.0" encoding="utf-8"?>
<p:tagLst xmlns:p="http://schemas.openxmlformats.org/presentationml/2006/main">
  <p:tag name="AS_UNIQUEID" val="18778"/>
</p:tagLst>
</file>

<file path=ppt/tags/tag116.xml><?xml version="1.0" encoding="utf-8"?>
<p:tagLst xmlns:p="http://schemas.openxmlformats.org/presentationml/2006/main">
  <p:tag name="AS_UNIQUEID" val="18779"/>
</p:tagLst>
</file>

<file path=ppt/tags/tag117.xml><?xml version="1.0" encoding="utf-8"?>
<p:tagLst xmlns:p="http://schemas.openxmlformats.org/presentationml/2006/main">
  <p:tag name="AS_UNIQUEID" val="18780"/>
</p:tagLst>
</file>

<file path=ppt/tags/tag118.xml><?xml version="1.0" encoding="utf-8"?>
<p:tagLst xmlns:p="http://schemas.openxmlformats.org/presentationml/2006/main">
  <p:tag name="AS_UNIQUEID" val="18781"/>
</p:tagLst>
</file>

<file path=ppt/tags/tag119.xml><?xml version="1.0" encoding="utf-8"?>
<p:tagLst xmlns:p="http://schemas.openxmlformats.org/presentationml/2006/main">
  <p:tag name="AS_UNIQUEID" val="18782"/>
</p:tagLst>
</file>

<file path=ppt/tags/tag120.xml><?xml version="1.0" encoding="utf-8"?>
<p:tagLst xmlns:p="http://schemas.openxmlformats.org/presentationml/2006/main">
  <p:tag name="AS_UNIQUEID" val="18783"/>
</p:tagLst>
</file>

<file path=ppt/tags/tag121.xml><?xml version="1.0" encoding="utf-8"?>
<p:tagLst xmlns:p="http://schemas.openxmlformats.org/presentationml/2006/main">
  <p:tag name="AS_UNIQUEID" val="18784"/>
</p:tagLst>
</file>

<file path=ppt/tags/tag122.xml><?xml version="1.0" encoding="utf-8"?>
<p:tagLst xmlns:p="http://schemas.openxmlformats.org/presentationml/2006/main">
  <p:tag name="AS_UNIQUEID" val="18785"/>
</p:tagLst>
</file>

<file path=ppt/tags/tag123.xml><?xml version="1.0" encoding="utf-8"?>
<p:tagLst xmlns:p="http://schemas.openxmlformats.org/presentationml/2006/main">
  <p:tag name="AS_UNIQUEID" val="18786"/>
</p:tagLst>
</file>

<file path=ppt/tags/tag124.xml><?xml version="1.0" encoding="utf-8"?>
<p:tagLst xmlns:p="http://schemas.openxmlformats.org/presentationml/2006/main">
  <p:tag name="AS_UNIQUEID" val="18787"/>
</p:tagLst>
</file>

<file path=ppt/tags/tag125.xml><?xml version="1.0" encoding="utf-8"?>
<p:tagLst xmlns:p="http://schemas.openxmlformats.org/presentationml/2006/main">
  <p:tag name="AS_UNIQUEID" val="18788"/>
</p:tagLst>
</file>

<file path=ppt/tags/tag126.xml><?xml version="1.0" encoding="utf-8"?>
<p:tagLst xmlns:p="http://schemas.openxmlformats.org/presentationml/2006/main">
  <p:tag name="AS_UNIQUEID" val="18789"/>
</p:tagLst>
</file>

<file path=ppt/tags/tag127.xml><?xml version="1.0" encoding="utf-8"?>
<p:tagLst xmlns:p="http://schemas.openxmlformats.org/presentationml/2006/main">
  <p:tag name="AS_UNIQUEID" val="18790"/>
</p:tagLst>
</file>

<file path=ppt/tags/tag128.xml><?xml version="1.0" encoding="utf-8"?>
<p:tagLst xmlns:p="http://schemas.openxmlformats.org/presentationml/2006/main">
  <p:tag name="AS_UNIQUEID" val="18791"/>
</p:tagLst>
</file>

<file path=ppt/tags/tag129.xml><?xml version="1.0" encoding="utf-8"?>
<p:tagLst xmlns:p="http://schemas.openxmlformats.org/presentationml/2006/main">
  <p:tag name="AS_UNIQUEID" val="18792"/>
</p:tagLst>
</file>

<file path=ppt/tags/tag130.xml><?xml version="1.0" encoding="utf-8"?>
<p:tagLst xmlns:p="http://schemas.openxmlformats.org/presentationml/2006/main">
  <p:tag name="AS_UNIQUEID" val="18793"/>
</p:tagLst>
</file>

<file path=ppt/tags/tag131.xml><?xml version="1.0" encoding="utf-8"?>
<p:tagLst xmlns:p="http://schemas.openxmlformats.org/presentationml/2006/main">
  <p:tag name="AS_UNIQUEID" val="18794"/>
</p:tagLst>
</file>

<file path=ppt/tags/tag132.xml><?xml version="1.0" encoding="utf-8"?>
<p:tagLst xmlns:p="http://schemas.openxmlformats.org/presentationml/2006/main">
  <p:tag name="AS_UNIQUEID" val="18795"/>
</p:tagLst>
</file>

<file path=ppt/tags/tag133.xml><?xml version="1.0" encoding="utf-8"?>
<p:tagLst xmlns:p="http://schemas.openxmlformats.org/presentationml/2006/main">
  <p:tag name="AS_UNIQUEID" val="18796"/>
</p:tagLst>
</file>

<file path=ppt/tags/tag134.xml><?xml version="1.0" encoding="utf-8"?>
<p:tagLst xmlns:p="http://schemas.openxmlformats.org/presentationml/2006/main">
  <p:tag name="AS_UNIQUEID" val="18797"/>
</p:tagLst>
</file>

<file path=ppt/tags/tag135.xml><?xml version="1.0" encoding="utf-8"?>
<p:tagLst xmlns:p="http://schemas.openxmlformats.org/presentationml/2006/main">
  <p:tag name="AS_UNIQUEID" val="18798"/>
</p:tagLst>
</file>

<file path=ppt/tags/tag136.xml><?xml version="1.0" encoding="utf-8"?>
<p:tagLst xmlns:p="http://schemas.openxmlformats.org/presentationml/2006/main">
  <p:tag name="AS_UNIQUEID" val="18799"/>
</p:tagLst>
</file>

<file path=ppt/tags/tag137.xml><?xml version="1.0" encoding="utf-8"?>
<p:tagLst xmlns:p="http://schemas.openxmlformats.org/presentationml/2006/main">
  <p:tag name="AS_UNIQUEID" val="18800"/>
</p:tagLst>
</file>

<file path=ppt/tags/tag138.xml><?xml version="1.0" encoding="utf-8"?>
<p:tagLst xmlns:p="http://schemas.openxmlformats.org/presentationml/2006/main">
  <p:tag name="AS_UNIQUEID" val="18801"/>
</p:tagLst>
</file>

<file path=ppt/tags/tag139.xml><?xml version="1.0" encoding="utf-8"?>
<p:tagLst xmlns:p="http://schemas.openxmlformats.org/presentationml/2006/main">
  <p:tag name="AS_UNIQUEID" val="18802"/>
</p:tagLst>
</file>

<file path=ppt/tags/tag140.xml><?xml version="1.0" encoding="utf-8"?>
<p:tagLst xmlns:p="http://schemas.openxmlformats.org/presentationml/2006/main">
  <p:tag name="AS_UNIQUEID" val="18803"/>
</p:tagLst>
</file>

<file path=ppt/tags/tag141.xml><?xml version="1.0" encoding="utf-8"?>
<p:tagLst xmlns:p="http://schemas.openxmlformats.org/presentationml/2006/main">
  <p:tag name="AS_UNIQUEID" val="18804"/>
</p:tagLst>
</file>

<file path=ppt/tags/tag142.xml><?xml version="1.0" encoding="utf-8"?>
<p:tagLst xmlns:p="http://schemas.openxmlformats.org/presentationml/2006/main">
  <p:tag name="AS_UNIQUEID" val="18805"/>
</p:tagLst>
</file>

<file path=ppt/tags/tag143.xml><?xml version="1.0" encoding="utf-8"?>
<p:tagLst xmlns:p="http://schemas.openxmlformats.org/presentationml/2006/main">
  <p:tag name="AS_UNIQUEID" val="18806"/>
</p:tagLst>
</file>

<file path=ppt/tags/tag144.xml><?xml version="1.0" encoding="utf-8"?>
<p:tagLst xmlns:p="http://schemas.openxmlformats.org/presentationml/2006/main">
  <p:tag name="AS_UNIQUEID" val="18807"/>
</p:tagLst>
</file>

<file path=ppt/tags/tag145.xml><?xml version="1.0" encoding="utf-8"?>
<p:tagLst xmlns:p="http://schemas.openxmlformats.org/presentationml/2006/main">
  <p:tag name="AS_UNIQUEID" val="18808"/>
</p:tagLst>
</file>

<file path=ppt/tags/tag146.xml><?xml version="1.0" encoding="utf-8"?>
<p:tagLst xmlns:p="http://schemas.openxmlformats.org/presentationml/2006/main">
  <p:tag name="AS_UNIQUEID" val="18809"/>
</p:tagLst>
</file>

<file path=ppt/tags/tag147.xml><?xml version="1.0" encoding="utf-8"?>
<p:tagLst xmlns:p="http://schemas.openxmlformats.org/presentationml/2006/main">
  <p:tag name="AS_UNIQUEID" val="18810"/>
</p:tagLst>
</file>

<file path=ppt/tags/tag148.xml><?xml version="1.0" encoding="utf-8"?>
<p:tagLst xmlns:p="http://schemas.openxmlformats.org/presentationml/2006/main">
  <p:tag name="AS_UNIQUEID" val="18811"/>
</p:tagLst>
</file>

<file path=ppt/tags/tag149.xml><?xml version="1.0" encoding="utf-8"?>
<p:tagLst xmlns:p="http://schemas.openxmlformats.org/presentationml/2006/main">
  <p:tag name="AS_UNIQUEID" val="18812"/>
</p:tagLst>
</file>

<file path=ppt/tags/tag150.xml><?xml version="1.0" encoding="utf-8"?>
<p:tagLst xmlns:p="http://schemas.openxmlformats.org/presentationml/2006/main">
  <p:tag name="AS_UNIQUEID" val="18813"/>
</p:tagLst>
</file>

<file path=ppt/tags/tag151.xml><?xml version="1.0" encoding="utf-8"?>
<p:tagLst xmlns:p="http://schemas.openxmlformats.org/presentationml/2006/main">
  <p:tag name="AS_UNIQUEID" val="18814"/>
</p:tagLst>
</file>

<file path=ppt/tags/tag152.xml><?xml version="1.0" encoding="utf-8"?>
<p:tagLst xmlns:p="http://schemas.openxmlformats.org/presentationml/2006/main">
  <p:tag name="AS_UNIQUEID" val="18815"/>
</p:tagLst>
</file>

<file path=ppt/tags/tag153.xml><?xml version="1.0" encoding="utf-8"?>
<p:tagLst xmlns:p="http://schemas.openxmlformats.org/presentationml/2006/main">
  <p:tag name="AS_UNIQUEID" val="18816"/>
</p:tagLst>
</file>

<file path=ppt/tags/tag154.xml><?xml version="1.0" encoding="utf-8"?>
<p:tagLst xmlns:p="http://schemas.openxmlformats.org/presentationml/2006/main">
  <p:tag name="AS_UNIQUEID" val="18817"/>
</p:tagLst>
</file>

<file path=ppt/tags/tag155.xml><?xml version="1.0" encoding="utf-8"?>
<p:tagLst xmlns:p="http://schemas.openxmlformats.org/presentationml/2006/main">
  <p:tag name="AS_UNIQUEID" val="18818"/>
</p:tagLst>
</file>

<file path=ppt/tags/tag156.xml><?xml version="1.0" encoding="utf-8"?>
<p:tagLst xmlns:p="http://schemas.openxmlformats.org/presentationml/2006/main">
  <p:tag name="AS_UNIQUEID" val="644"/>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57.xml><?xml version="1.0" encoding="utf-8"?>
<p:tagLst xmlns:p="http://schemas.openxmlformats.org/presentationml/2006/main">
  <p:tag name="AS_UNIQUEID" val="645"/>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8.xml><?xml version="1.0" encoding="utf-8"?>
<p:tagLst xmlns:p="http://schemas.openxmlformats.org/presentationml/2006/main">
  <p:tag name="AS_UNIQUEID" val="64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AS_UNIQUEID" val="64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AS_UNIQUEID" val="64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AS_UNIQUEID" val="64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AS_UNIQUEID" val="65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AS_UNIQUEID" val="65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4.xml><?xml version="1.0" encoding="utf-8"?>
<p:tagLst xmlns:p="http://schemas.openxmlformats.org/presentationml/2006/main">
  <p:tag name="AS_UNIQUEID" val="18819"/>
</p:tagLst>
</file>

<file path=ppt/tags/tag165.xml><?xml version="1.0" encoding="utf-8"?>
<p:tagLst xmlns:p="http://schemas.openxmlformats.org/presentationml/2006/main">
  <p:tag name="AS_UNIQUEID" val="18820"/>
</p:tagLst>
</file>

<file path=ppt/tags/tag166.xml><?xml version="1.0" encoding="utf-8"?>
<p:tagLst xmlns:p="http://schemas.openxmlformats.org/presentationml/2006/main">
  <p:tag name="AS_UNIQUEID" val="18821"/>
</p:tagLst>
</file>

<file path=ppt/tags/tag167.xml><?xml version="1.0" encoding="utf-8"?>
<p:tagLst xmlns:p="http://schemas.openxmlformats.org/presentationml/2006/main">
  <p:tag name="AS_UNIQUEID" val="18822"/>
</p:tagLst>
</file>

<file path=ppt/tags/tag168.xml><?xml version="1.0" encoding="utf-8"?>
<p:tagLst xmlns:p="http://schemas.openxmlformats.org/presentationml/2006/main">
  <p:tag name="AS_UNIQUEID" val="18823"/>
</p:tagLst>
</file>

<file path=ppt/tags/tag169.xml><?xml version="1.0" encoding="utf-8"?>
<p:tagLst xmlns:p="http://schemas.openxmlformats.org/presentationml/2006/main">
  <p:tag name="AS_UNIQUEID" val="18824"/>
</p:tagLst>
</file>

<file path=ppt/tags/tag170.xml><?xml version="1.0" encoding="utf-8"?>
<p:tagLst xmlns:p="http://schemas.openxmlformats.org/presentationml/2006/main">
  <p:tag name="AS_UNIQUEID" val="18825"/>
</p:tagLst>
</file>

<file path=ppt/tags/tag171.xml><?xml version="1.0" encoding="utf-8"?>
<p:tagLst xmlns:p="http://schemas.openxmlformats.org/presentationml/2006/main">
  <p:tag name="AS_UNIQUEID" val="18826"/>
</p:tagLst>
</file>

<file path=ppt/tags/tag172.xml><?xml version="1.0" encoding="utf-8"?>
<p:tagLst xmlns:p="http://schemas.openxmlformats.org/presentationml/2006/main">
  <p:tag name="AS_UNIQUEID" val="18827"/>
</p:tagLst>
</file>

<file path=ppt/tags/tag173.xml><?xml version="1.0" encoding="utf-8"?>
<p:tagLst xmlns:p="http://schemas.openxmlformats.org/presentationml/2006/main">
  <p:tag name="AS_UNIQUEID" val="18917"/>
</p:tagLst>
</file>

<file path=ppt/tags/tag174.xml><?xml version="1.0" encoding="utf-8"?>
<p:tagLst xmlns:p="http://schemas.openxmlformats.org/presentationml/2006/main">
  <p:tag name="AS_UNIQUEID" val="5450"/>
</p:tagLst>
</file>

<file path=ppt/tags/tag175.xml><?xml version="1.0" encoding="utf-8"?>
<p:tagLst xmlns:p="http://schemas.openxmlformats.org/presentationml/2006/main">
  <p:tag name="AS_UNIQUEID" val="5451"/>
</p:tagLst>
</file>

<file path=ppt/tags/tag176.xml><?xml version="1.0" encoding="utf-8"?>
<p:tagLst xmlns:p="http://schemas.openxmlformats.org/presentationml/2006/main">
  <p:tag name="AS_UNIQUEID" val="5452"/>
</p:tagLst>
</file>

<file path=ppt/tags/tag177.xml><?xml version="1.0" encoding="utf-8"?>
<p:tagLst xmlns:p="http://schemas.openxmlformats.org/presentationml/2006/main">
  <p:tag name="AS_UNIQUEID" val="5453"/>
</p:tagLst>
</file>

<file path=ppt/tags/tag178.xml><?xml version="1.0" encoding="utf-8"?>
<p:tagLst xmlns:p="http://schemas.openxmlformats.org/presentationml/2006/main">
  <p:tag name="AS_UNIQUEID" val="5454"/>
</p:tagLst>
</file>

<file path=ppt/tags/tag179.xml><?xml version="1.0" encoding="utf-8"?>
<p:tagLst xmlns:p="http://schemas.openxmlformats.org/presentationml/2006/main">
  <p:tag name="AS_UNIQUEID" val="5455"/>
</p:tagLst>
</file>

<file path=ppt/tags/tag180.xml><?xml version="1.0" encoding="utf-8"?>
<p:tagLst xmlns:p="http://schemas.openxmlformats.org/presentationml/2006/main">
  <p:tag name="AS_UNIQUEID" val="18919"/>
</p:tagLst>
</file>

<file path=ppt/tags/tag181.xml><?xml version="1.0" encoding="utf-8"?>
<p:tagLst xmlns:p="http://schemas.openxmlformats.org/presentationml/2006/main">
  <p:tag name="AS_UNIQUEID" val="18920"/>
</p:tagLst>
</file>

<file path=ppt/tags/tag182.xml><?xml version="1.0" encoding="utf-8"?>
<p:tagLst xmlns:p="http://schemas.openxmlformats.org/presentationml/2006/main">
  <p:tag name="AS_UNIQUEID" val="18921"/>
</p:tagLst>
</file>

<file path=ppt/tags/tag183.xml><?xml version="1.0" encoding="utf-8"?>
<p:tagLst xmlns:p="http://schemas.openxmlformats.org/presentationml/2006/main">
  <p:tag name="AS_UNIQUEID" val="18922"/>
</p:tagLst>
</file>

<file path=ppt/tags/tag184.xml><?xml version="1.0" encoding="utf-8"?>
<p:tagLst xmlns:p="http://schemas.openxmlformats.org/presentationml/2006/main">
  <p:tag name="AS_UNIQUEID" val="18923"/>
</p:tagLst>
</file>

<file path=ppt/tags/tag185.xml><?xml version="1.0" encoding="utf-8"?>
<p:tagLst xmlns:p="http://schemas.openxmlformats.org/presentationml/2006/main">
  <p:tag name="AS_UNIQUEID" val="18924"/>
  <p:tag name="KSO_WM_UNIT_PLACING_PICTURE_USER_VIEWPORT" val="{&quot;height&quot;:5751,&quot;width&quot;:19460}"/>
</p:tagLst>
</file>

<file path=ppt/tags/tag186.xml><?xml version="1.0" encoding="utf-8"?>
<p:tagLst xmlns:p="http://schemas.openxmlformats.org/presentationml/2006/main">
  <p:tag name="AS_UNIQUEID" val="18925"/>
</p:tagLst>
</file>

<file path=ppt/tags/tag187.xml><?xml version="1.0" encoding="utf-8"?>
<p:tagLst xmlns:p="http://schemas.openxmlformats.org/presentationml/2006/main">
  <p:tag name="AS_UNIQUEID" val="18926"/>
</p:tagLst>
</file>

<file path=ppt/tags/tag188.xml><?xml version="1.0" encoding="utf-8"?>
<p:tagLst xmlns:p="http://schemas.openxmlformats.org/presentationml/2006/main">
  <p:tag name="AS_UNIQUEID" val="18927"/>
</p:tagLst>
</file>

<file path=ppt/tags/tag189.xml><?xml version="1.0" encoding="utf-8"?>
<p:tagLst xmlns:p="http://schemas.openxmlformats.org/presentationml/2006/main">
  <p:tag name="AS_UNIQUEID" val="18928"/>
</p:tagLst>
</file>

<file path=ppt/tags/tag190.xml><?xml version="1.0" encoding="utf-8"?>
<p:tagLst xmlns:p="http://schemas.openxmlformats.org/presentationml/2006/main">
  <p:tag name="AS_UNIQUEID" val="18929"/>
</p:tagLst>
</file>

<file path=ppt/tags/tag191.xml><?xml version="1.0" encoding="utf-8"?>
<p:tagLst xmlns:p="http://schemas.openxmlformats.org/presentationml/2006/main">
  <p:tag name="AS_UNIQUEID" val="18930"/>
</p:tagLst>
</file>

<file path=ppt/tags/tag192.xml><?xml version="1.0" encoding="utf-8"?>
<p:tagLst xmlns:p="http://schemas.openxmlformats.org/presentationml/2006/main">
  <p:tag name="AS_UNIQUEID" val="18931"/>
</p:tagLst>
</file>

<file path=ppt/tags/tag193.xml><?xml version="1.0" encoding="utf-8"?>
<p:tagLst xmlns:p="http://schemas.openxmlformats.org/presentationml/2006/main">
  <p:tag name="AS_UNIQUEID" val="1918"/>
</p:tagLst>
</file>

<file path=ppt/tags/tag194.xml><?xml version="1.0" encoding="utf-8"?>
<p:tagLst xmlns:p="http://schemas.openxmlformats.org/presentationml/2006/main">
  <p:tag name="AS_UNIQUEID" val="1919"/>
</p:tagLst>
</file>

<file path=ppt/tags/tag195.xml><?xml version="1.0" encoding="utf-8"?>
<p:tagLst xmlns:p="http://schemas.openxmlformats.org/presentationml/2006/main">
  <p:tag name="AS_UNIQUEID" val="18932"/>
</p:tagLst>
</file>

<file path=ppt/tags/tag196.xml><?xml version="1.0" encoding="utf-8"?>
<p:tagLst xmlns:p="http://schemas.openxmlformats.org/presentationml/2006/main">
  <p:tag name="AS_UNIQUEID" val="18933"/>
</p:tagLst>
</file>

<file path=ppt/tags/tag197.xml><?xml version="1.0" encoding="utf-8"?>
<p:tagLst xmlns:p="http://schemas.openxmlformats.org/presentationml/2006/main">
  <p:tag name="AS_UNIQUEID" val="3335"/>
  <p:tag name="KSO_WM_BEAUTIFY_FLAG" val=""/>
</p:tagLst>
</file>

<file path=ppt/tags/tag198.xml><?xml version="1.0" encoding="utf-8"?>
<p:tagLst xmlns:p="http://schemas.openxmlformats.org/presentationml/2006/main">
  <p:tag name="AS_UNIQUEID" val="3336"/>
  <p:tag name="KSO_WM_BEAUTIFY_FLAG" val=""/>
</p:tagLst>
</file>

<file path=ppt/tags/tag199.xml><?xml version="1.0" encoding="utf-8"?>
<p:tagLst xmlns:p="http://schemas.openxmlformats.org/presentationml/2006/main">
  <p:tag name="AS_UNIQUEID" val="3337"/>
  <p:tag name="KSO_WM_BEAUTIFY_FLAG" val=""/>
</p:tagLst>
</file>

<file path=ppt/tags/tag200.xml><?xml version="1.0" encoding="utf-8"?>
<p:tagLst xmlns:p="http://schemas.openxmlformats.org/presentationml/2006/main">
  <p:tag name="AS_UNIQUEID" val="3338"/>
  <p:tag name="KSO_WM_BEAUTIFY_FLAG" val=""/>
</p:tagLst>
</file>

<file path=ppt/tags/tag201.xml><?xml version="1.0" encoding="utf-8"?>
<p:tagLst xmlns:p="http://schemas.openxmlformats.org/presentationml/2006/main">
  <p:tag name="AS_UNIQUEID" val="3339"/>
  <p:tag name="KSO_WM_BEAUTIFY_FLAG" val=""/>
</p:tagLst>
</file>

<file path=ppt/tags/tag202.xml><?xml version="1.0" encoding="utf-8"?>
<p:tagLst xmlns:p="http://schemas.openxmlformats.org/presentationml/2006/main">
  <p:tag name="AS_UNIQUEID" val="3340"/>
  <p:tag name="KSO_WM_BEAUTIFY_FLAG" val=""/>
</p:tagLst>
</file>

<file path=ppt/tags/tag203.xml><?xml version="1.0" encoding="utf-8"?>
<p:tagLst xmlns:p="http://schemas.openxmlformats.org/presentationml/2006/main">
  <p:tag name="AS_UNIQUEID" val="3341"/>
  <p:tag name="KSO_WM_BEAUTIFY_FLAG" val=""/>
</p:tagLst>
</file>

<file path=ppt/tags/tag204.xml><?xml version="1.0" encoding="utf-8"?>
<p:tagLst xmlns:p="http://schemas.openxmlformats.org/presentationml/2006/main">
  <p:tag name="AS_UNIQUEID" val="3342"/>
  <p:tag name="KSO_WM_BEAUTIFY_FLAG" val=""/>
</p:tagLst>
</file>

<file path=ppt/tags/tag205.xml><?xml version="1.0" encoding="utf-8"?>
<p:tagLst xmlns:p="http://schemas.openxmlformats.org/presentationml/2006/main">
  <p:tag name="AS_UNIQUEID" val="3343"/>
  <p:tag name="KSO_WM_BEAUTIFY_FLAG" val=""/>
</p:tagLst>
</file>

<file path=ppt/tags/tag206.xml><?xml version="1.0" encoding="utf-8"?>
<p:tagLst xmlns:p="http://schemas.openxmlformats.org/presentationml/2006/main">
  <p:tag name="AS_UNIQUEID" val="3344"/>
  <p:tag name="KSO_WM_BEAUTIFY_FLAG" val=""/>
</p:tagLst>
</file>

<file path=ppt/tags/tag207.xml><?xml version="1.0" encoding="utf-8"?>
<p:tagLst xmlns:p="http://schemas.openxmlformats.org/presentationml/2006/main">
  <p:tag name="AS_UNIQUEID" val="3345"/>
  <p:tag name="KSO_WM_BEAUTIFY_FLAG" val=""/>
</p:tagLst>
</file>

<file path=ppt/tags/tag208.xml><?xml version="1.0" encoding="utf-8"?>
<p:tagLst xmlns:p="http://schemas.openxmlformats.org/presentationml/2006/main">
  <p:tag name="AS_UNIQUEID" val="3346"/>
  <p:tag name="KSO_WM_BEAUTIFY_FLAG" val=""/>
</p:tagLst>
</file>

<file path=ppt/tags/tag209.xml><?xml version="1.0" encoding="utf-8"?>
<p:tagLst xmlns:p="http://schemas.openxmlformats.org/presentationml/2006/main">
  <p:tag name="AS_UNIQUEID" val="3347"/>
  <p:tag name="KSO_WM_BEAUTIFY_FLAG" val=""/>
</p:tagLst>
</file>

<file path=ppt/tags/tag210.xml><?xml version="1.0" encoding="utf-8"?>
<p:tagLst xmlns:p="http://schemas.openxmlformats.org/presentationml/2006/main">
  <p:tag name="AS_UNIQUEID" val="3348"/>
  <p:tag name="KSO_WM_BEAUTIFY_FLAG" val=""/>
</p:tagLst>
</file>

<file path=ppt/tags/tag211.xml><?xml version="1.0" encoding="utf-8"?>
<p:tagLst xmlns:p="http://schemas.openxmlformats.org/presentationml/2006/main">
  <p:tag name="AS_UNIQUEID" val="3349"/>
  <p:tag name="KSO_WM_BEAUTIFY_FLAG" val=""/>
</p:tagLst>
</file>

<file path=ppt/tags/tag212.xml><?xml version="1.0" encoding="utf-8"?>
<p:tagLst xmlns:p="http://schemas.openxmlformats.org/presentationml/2006/main">
  <p:tag name="AS_UNIQUEID" val="3350"/>
  <p:tag name="KSO_WM_BEAUTIFY_FLAG" val=""/>
</p:tagLst>
</file>

<file path=ppt/tags/tag213.xml><?xml version="1.0" encoding="utf-8"?>
<p:tagLst xmlns:p="http://schemas.openxmlformats.org/presentationml/2006/main">
  <p:tag name="AS_UNIQUEID" val="3351"/>
  <p:tag name="KSO_WM_BEAUTIFY_FLAG" val=""/>
</p:tagLst>
</file>

<file path=ppt/tags/tag214.xml><?xml version="1.0" encoding="utf-8"?>
<p:tagLst xmlns:p="http://schemas.openxmlformats.org/presentationml/2006/main">
  <p:tag name="AS_UNIQUEID" val="3352"/>
  <p:tag name="KSO_WM_BEAUTIFY_FLAG" val=""/>
</p:tagLst>
</file>

<file path=ppt/tags/tag215.xml><?xml version="1.0" encoding="utf-8"?>
<p:tagLst xmlns:p="http://schemas.openxmlformats.org/presentationml/2006/main">
  <p:tag name="AS_UNIQUEID" val="3353"/>
  <p:tag name="KSO_WM_BEAUTIFY_FLAG" val=""/>
</p:tagLst>
</file>

<file path=ppt/tags/tag216.xml><?xml version="1.0" encoding="utf-8"?>
<p:tagLst xmlns:p="http://schemas.openxmlformats.org/presentationml/2006/main">
  <p:tag name="AS_UNIQUEID" val="3354"/>
  <p:tag name="KSO_WM_BEAUTIFY_FLAG" val=""/>
</p:tagLst>
</file>

<file path=ppt/tags/tag217.xml><?xml version="1.0" encoding="utf-8"?>
<p:tagLst xmlns:p="http://schemas.openxmlformats.org/presentationml/2006/main">
  <p:tag name="AS_UNIQUEID" val="3355"/>
  <p:tag name="KSO_WM_BEAUTIFY_FLAG" val=""/>
</p:tagLst>
</file>

<file path=ppt/tags/tag218.xml><?xml version="1.0" encoding="utf-8"?>
<p:tagLst xmlns:p="http://schemas.openxmlformats.org/presentationml/2006/main">
  <p:tag name="AS_UNIQUEID" val="3356"/>
  <p:tag name="KSO_WM_BEAUTIFY_FLAG" val=""/>
</p:tagLst>
</file>

<file path=ppt/tags/tag219.xml><?xml version="1.0" encoding="utf-8"?>
<p:tagLst xmlns:p="http://schemas.openxmlformats.org/presentationml/2006/main">
  <p:tag name="AS_UNIQUEID" val="3357"/>
  <p:tag name="KSO_WM_BEAUTIFY_FLAG" val=""/>
</p:tagLst>
</file>

<file path=ppt/tags/tag220.xml><?xml version="1.0" encoding="utf-8"?>
<p:tagLst xmlns:p="http://schemas.openxmlformats.org/presentationml/2006/main">
  <p:tag name="AS_UNIQUEID" val="3358"/>
  <p:tag name="KSO_WM_BEAUTIFY_FLAG" val=""/>
</p:tagLst>
</file>

<file path=ppt/tags/tag221.xml><?xml version="1.0" encoding="utf-8"?>
<p:tagLst xmlns:p="http://schemas.openxmlformats.org/presentationml/2006/main">
  <p:tag name="AS_UNIQUEID" val="3359"/>
  <p:tag name="KSO_WM_BEAUTIFY_FLAG" val=""/>
</p:tagLst>
</file>

<file path=ppt/tags/tag222.xml><?xml version="1.0" encoding="utf-8"?>
<p:tagLst xmlns:p="http://schemas.openxmlformats.org/presentationml/2006/main">
  <p:tag name="AS_UNIQUEID" val="3360"/>
  <p:tag name="KSO_WM_BEAUTIFY_FLAG" val=""/>
</p:tagLst>
</file>

<file path=ppt/tags/tag223.xml><?xml version="1.0" encoding="utf-8"?>
<p:tagLst xmlns:p="http://schemas.openxmlformats.org/presentationml/2006/main">
  <p:tag name="AS_UNIQUEID" val="3361"/>
  <p:tag name="KSO_WM_BEAUTIFY_FLAG" val=""/>
</p:tagLst>
</file>

<file path=ppt/tags/tag224.xml><?xml version="1.0" encoding="utf-8"?>
<p:tagLst xmlns:p="http://schemas.openxmlformats.org/presentationml/2006/main">
  <p:tag name="AS_UNIQUEID" val="3362"/>
  <p:tag name="KSO_WM_BEAUTIFY_FLAG" val=""/>
</p:tagLst>
</file>

<file path=ppt/tags/tag225.xml><?xml version="1.0" encoding="utf-8"?>
<p:tagLst xmlns:p="http://schemas.openxmlformats.org/presentationml/2006/main">
  <p:tag name="AS_UNIQUEID" val="3363"/>
  <p:tag name="KSO_WM_BEAUTIFY_FLAG" val=""/>
</p:tagLst>
</file>

<file path=ppt/tags/tag226.xml><?xml version="1.0" encoding="utf-8"?>
<p:tagLst xmlns:p="http://schemas.openxmlformats.org/presentationml/2006/main">
  <p:tag name="AS_UNIQUEID" val="3364"/>
  <p:tag name="KSO_WM_BEAUTIFY_FLAG" val=""/>
</p:tagLst>
</file>

<file path=ppt/tags/tag227.xml><?xml version="1.0" encoding="utf-8"?>
<p:tagLst xmlns:p="http://schemas.openxmlformats.org/presentationml/2006/main">
  <p:tag name="AS_UNIQUEID" val="18934"/>
</p:tagLst>
</file>

<file path=ppt/tags/tag228.xml><?xml version="1.0" encoding="utf-8"?>
<p:tagLst xmlns:p="http://schemas.openxmlformats.org/presentationml/2006/main">
  <p:tag name="AS_UNIQUEID" val="18935"/>
</p:tagLst>
</file>

<file path=ppt/tags/tag229.xml><?xml version="1.0" encoding="utf-8"?>
<p:tagLst xmlns:p="http://schemas.openxmlformats.org/presentationml/2006/main">
  <p:tag name="AS_UNIQUEID" val="18936"/>
</p:tagLst>
</file>

<file path=ppt/tags/tag230.xml><?xml version="1.0" encoding="utf-8"?>
<p:tagLst xmlns:p="http://schemas.openxmlformats.org/presentationml/2006/main">
  <p:tag name="AS_UNIQUEID" val="18937"/>
</p:tagLst>
</file>

<file path=ppt/tags/tag231.xml><?xml version="1.0" encoding="utf-8"?>
<p:tagLst xmlns:p="http://schemas.openxmlformats.org/presentationml/2006/main">
  <p:tag name="AS_UNIQUEID" val="18938"/>
</p:tagLst>
</file>

<file path=ppt/tags/tag232.xml><?xml version="1.0" encoding="utf-8"?>
<p:tagLst xmlns:p="http://schemas.openxmlformats.org/presentationml/2006/main">
  <p:tag name="AS_UNIQUEID" val="18939"/>
</p:tagLst>
</file>

<file path=ppt/tags/tag233.xml><?xml version="1.0" encoding="utf-8"?>
<p:tagLst xmlns:p="http://schemas.openxmlformats.org/presentationml/2006/main">
  <p:tag name="AS_UNIQUEID" val="18940"/>
</p:tagLst>
</file>

<file path=ppt/tags/tag234.xml><?xml version="1.0" encoding="utf-8"?>
<p:tagLst xmlns:p="http://schemas.openxmlformats.org/presentationml/2006/main">
  <p:tag name="AS_UNIQUEID" val="18941"/>
</p:tagLst>
</file>

<file path=ppt/tags/tag235.xml><?xml version="1.0" encoding="utf-8"?>
<p:tagLst xmlns:p="http://schemas.openxmlformats.org/presentationml/2006/main">
  <p:tag name="AS_UNIQUEID" val="10878"/>
  <p:tag name="KSO_WM_BEAUTIFY_FLAG" val=""/>
</p:tagLst>
</file>

<file path=ppt/tags/tag236.xml><?xml version="1.0" encoding="utf-8"?>
<p:tagLst xmlns:p="http://schemas.openxmlformats.org/presentationml/2006/main">
  <p:tag name="AS_UNIQUEID" val="10775"/>
  <p:tag name="KSO_WM_BEAUTIFY_FLAG" val=""/>
</p:tagLst>
</file>

<file path=ppt/tags/tag237.xml><?xml version="1.0" encoding="utf-8"?>
<p:tagLst xmlns:p="http://schemas.openxmlformats.org/presentationml/2006/main">
  <p:tag name="AS_UNIQUEID" val="10774"/>
  <p:tag name="KSO_WM_BEAUTIFY_FLAG" val=""/>
</p:tagLst>
</file>

<file path=ppt/tags/tag238.xml><?xml version="1.0" encoding="utf-8"?>
<p:tagLst xmlns:p="http://schemas.openxmlformats.org/presentationml/2006/main">
  <p:tag name="AS_UNIQUEID" val="10774"/>
  <p:tag name="KSO_WM_BEAUTIFY_FLAG" val=""/>
</p:tagLst>
</file>

<file path=ppt/tags/tag239.xml><?xml version="1.0" encoding="utf-8"?>
<p:tagLst xmlns:p="http://schemas.openxmlformats.org/presentationml/2006/main">
  <p:tag name="AS_UNIQUEID" val="10774"/>
  <p:tag name="KSO_WM_BEAUTIFY_FLAG" val=""/>
</p:tagLst>
</file>

<file path=ppt/tags/tag240.xml><?xml version="1.0" encoding="utf-8"?>
<p:tagLst xmlns:p="http://schemas.openxmlformats.org/presentationml/2006/main">
  <p:tag name="AS_UNIQUEID" val="10771"/>
  <p:tag name="KSO_WM_BEAUTIFY_FLAG" val=""/>
</p:tagLst>
</file>

<file path=ppt/tags/tag241.xml><?xml version="1.0" encoding="utf-8"?>
<p:tagLst xmlns:p="http://schemas.openxmlformats.org/presentationml/2006/main">
  <p:tag name="AS_UNIQUEID" val="10774"/>
  <p:tag name="KSO_WM_BEAUTIFY_FLAG" val=""/>
</p:tagLst>
</file>

<file path=ppt/tags/tag242.xml><?xml version="1.0" encoding="utf-8"?>
<p:tagLst xmlns:p="http://schemas.openxmlformats.org/presentationml/2006/main">
  <p:tag name="AS_UNIQUEID" val="10776"/>
  <p:tag name="KSO_WM_BEAUTIFY_FLAG" val=""/>
</p:tagLst>
</file>

<file path=ppt/tags/tag243.xml><?xml version="1.0" encoding="utf-8"?>
<p:tagLst xmlns:p="http://schemas.openxmlformats.org/presentationml/2006/main">
  <p:tag name="AS_UNIQUEID" val="10777"/>
  <p:tag name="KSO_WM_BEAUTIFY_FLAG" val=""/>
</p:tagLst>
</file>

<file path=ppt/tags/tag244.xml><?xml version="1.0" encoding="utf-8"?>
<p:tagLst xmlns:p="http://schemas.openxmlformats.org/presentationml/2006/main">
  <p:tag name="AS_UNIQUEID" val="10777"/>
  <p:tag name="KSO_WM_BEAUTIFY_FLAG" val=""/>
</p:tagLst>
</file>

<file path=ppt/tags/tag245.xml><?xml version="1.0" encoding="utf-8"?>
<p:tagLst xmlns:p="http://schemas.openxmlformats.org/presentationml/2006/main">
  <p:tag name="AS_UNIQUEID" val="10785"/>
  <p:tag name="KSO_WM_BEAUTIFY_FLAG" val=""/>
</p:tagLst>
</file>

<file path=ppt/tags/tag246.xml><?xml version="1.0" encoding="utf-8"?>
<p:tagLst xmlns:p="http://schemas.openxmlformats.org/presentationml/2006/main">
  <p:tag name="AS_UNIQUEID" val="2493"/>
  <p:tag name="KSO_WM_BEAUTIFY_FLAG" val=""/>
  <p:tag name="KSO_WM_DIAGRAM_GROUP_CODE" val="n1-1"/>
  <p:tag name="KSO_WM_TAG_VERSION" val="1.0"/>
  <p:tag name="KSO_WM_TEMPLATE_CATEGORY" val="diagram"/>
  <p:tag name="KSO_WM_TEMPLATE_INDEX" val="160819"/>
  <p:tag name="KSO_WM_UNIT_COMPATIBLE" val="0"/>
  <p:tag name="KSO_WM_UNIT_DIAGRAM_ISNUMVISUAL" val="0"/>
  <p:tag name="KSO_WM_UNIT_DIAGRAM_ISREFERUNIT" val="0"/>
  <p:tag name="KSO_WM_UNIT_HIGHLIGHT" val="0"/>
  <p:tag name="KSO_WM_UNIT_ID" val="diagram160819_2*n_h_h_f*1_2_1_1"/>
  <p:tag name="KSO_WM_UNIT_INDEX" val="1_2_1_1"/>
  <p:tag name="KSO_WM_UNIT_LAYERLEVEL" val="1_1_1_1"/>
  <p:tag name="KSO_WM_UNIT_NOCLEAR" val="0"/>
  <p:tag name="KSO_WM_UNIT_PRESET_TEXT" val="添加标题"/>
  <p:tag name="KSO_WM_UNIT_TEXT_FILL_FORE_SCHEMECOLOR_INDEX" val="14"/>
  <p:tag name="KSO_WM_UNIT_TEXT_FILL_TYPE" val="1"/>
  <p:tag name="KSO_WM_UNIT_TYPE" val="n_h_h_f"/>
  <p:tag name="KSO_WM_UNIT_USESOURCEFORMAT_APPLY" val="1"/>
  <p:tag name="KSO_WM_UNIT_VALUE" val="4"/>
</p:tagLst>
</file>

<file path=ppt/tags/tag247.xml><?xml version="1.0" encoding="utf-8"?>
<p:tagLst xmlns:p="http://schemas.openxmlformats.org/presentationml/2006/main">
  <p:tag name="AS_UNIQUEID" val="2494"/>
  <p:tag name="KSO_WM_BEAUTIFY_FLAG" val=""/>
  <p:tag name="KSO_WM_DIAGRAM_GROUP_CODE" val="n1-1"/>
  <p:tag name="KSO_WM_TAG_VERSION" val="1.0"/>
  <p:tag name="KSO_WM_TEMPLATE_CATEGORY" val="diagram"/>
  <p:tag name="KSO_WM_TEMPLATE_INDEX" val="160819"/>
  <p:tag name="KSO_WM_UNIT_COMPATIBLE" val="0"/>
  <p:tag name="KSO_WM_UNIT_DIAGRAM_ISNUMVISUAL" val="0"/>
  <p:tag name="KSO_WM_UNIT_DIAGRAM_ISREFERUNIT" val="0"/>
  <p:tag name="KSO_WM_UNIT_HIGHLIGHT" val="0"/>
  <p:tag name="KSO_WM_UNIT_ID" val="diagram160819_2*n_h_h_f*1_2_2_1"/>
  <p:tag name="KSO_WM_UNIT_INDEX" val="1_2_2_1"/>
  <p:tag name="KSO_WM_UNIT_LAYERLEVEL" val="1_1_1_1"/>
  <p:tag name="KSO_WM_UNIT_NOCLEAR" val="0"/>
  <p:tag name="KSO_WM_UNIT_PRESET_TEXT" val="添加标题"/>
  <p:tag name="KSO_WM_UNIT_TEXT_FILL_FORE_SCHEMECOLOR_INDEX" val="14"/>
  <p:tag name="KSO_WM_UNIT_TEXT_FILL_TYPE" val="1"/>
  <p:tag name="KSO_WM_UNIT_TYPE" val="n_h_h_f"/>
  <p:tag name="KSO_WM_UNIT_USESOURCEFORMAT_APPLY" val="1"/>
  <p:tag name="KSO_WM_UNIT_VALUE" val="4"/>
</p:tagLst>
</file>

<file path=ppt/tags/tag248.xml><?xml version="1.0" encoding="utf-8"?>
<p:tagLst xmlns:p="http://schemas.openxmlformats.org/presentationml/2006/main">
  <p:tag name="AS_UNIQUEID" val="2495"/>
  <p:tag name="KSO_WM_BEAUTIFY_FLAG" val=""/>
  <p:tag name="KSO_WM_DIAGRAM_GROUP_CODE" val="n1-1"/>
  <p:tag name="KSO_WM_TAG_VERSION" val="1.0"/>
  <p:tag name="KSO_WM_TEMPLATE_CATEGORY" val="diagram"/>
  <p:tag name="KSO_WM_TEMPLATE_INDEX" val="160819"/>
  <p:tag name="KSO_WM_UNIT_COMPATIBLE" val="0"/>
  <p:tag name="KSO_WM_UNIT_DIAGRAM_ISNUMVISUAL" val="0"/>
  <p:tag name="KSO_WM_UNIT_DIAGRAM_ISREFERUNIT" val="0"/>
  <p:tag name="KSO_WM_UNIT_HIGHLIGHT" val="0"/>
  <p:tag name="KSO_WM_UNIT_ID" val="diagram160819_2*n_h_h_f*1_2_3_1"/>
  <p:tag name="KSO_WM_UNIT_INDEX" val="1_2_3_1"/>
  <p:tag name="KSO_WM_UNIT_LAYERLEVEL" val="1_1_1_1"/>
  <p:tag name="KSO_WM_UNIT_NOCLEAR" val="0"/>
  <p:tag name="KSO_WM_UNIT_PRESET_TEXT" val="添加标题"/>
  <p:tag name="KSO_WM_UNIT_TEXT_FILL_FORE_SCHEMECOLOR_INDEX" val="14"/>
  <p:tag name="KSO_WM_UNIT_TEXT_FILL_TYPE" val="1"/>
  <p:tag name="KSO_WM_UNIT_TYPE" val="n_h_h_f"/>
  <p:tag name="KSO_WM_UNIT_USESOURCEFORMAT_APPLY" val="1"/>
  <p:tag name="KSO_WM_UNIT_VALUE" val="4"/>
</p:tagLst>
</file>

<file path=ppt/tags/tag249.xml><?xml version="1.0" encoding="utf-8"?>
<p:tagLst xmlns:p="http://schemas.openxmlformats.org/presentationml/2006/main">
  <p:tag name="AS_UNIQUEID" val="6509"/>
  <p:tag name="KSO_WM_BEAUTIFY_FLAG" val=""/>
</p:tagLst>
</file>

<file path=ppt/tags/tag250.xml><?xml version="1.0" encoding="utf-8"?>
<p:tagLst xmlns:p="http://schemas.openxmlformats.org/presentationml/2006/main">
  <p:tag name="AS_UNIQUEID" val="18942"/>
</p:tagLst>
</file>

<file path=ppt/tags/tag251.xml><?xml version="1.0" encoding="utf-8"?>
<p:tagLst xmlns:p="http://schemas.openxmlformats.org/presentationml/2006/main">
  <p:tag name="AS_UNIQUEID" val="18943"/>
</p:tagLst>
</file>

<file path=ppt/tags/tag252.xml><?xml version="1.0" encoding="utf-8"?>
<p:tagLst xmlns:p="http://schemas.openxmlformats.org/presentationml/2006/main">
  <p:tag name="AS_UNIQUEID" val="18944"/>
</p:tagLst>
</file>

<file path=ppt/tags/tag253.xml><?xml version="1.0" encoding="utf-8"?>
<p:tagLst xmlns:p="http://schemas.openxmlformats.org/presentationml/2006/main">
  <p:tag name="AS_UNIQUEID" val="18945"/>
</p:tagLst>
</file>

<file path=ppt/tags/tag254.xml><?xml version="1.0" encoding="utf-8"?>
<p:tagLst xmlns:p="http://schemas.openxmlformats.org/presentationml/2006/main">
  <p:tag name="AS_UNIQUEID" val="18946"/>
</p:tagLst>
</file>

<file path=ppt/tags/tag255.xml><?xml version="1.0" encoding="utf-8"?>
<p:tagLst xmlns:p="http://schemas.openxmlformats.org/presentationml/2006/main">
  <p:tag name="AS_UNIQUEID" val="18947"/>
</p:tagLst>
</file>

<file path=ppt/tags/tag256.xml><?xml version="1.0" encoding="utf-8"?>
<p:tagLst xmlns:p="http://schemas.openxmlformats.org/presentationml/2006/main">
  <p:tag name="AS_UNIQUEID" val="18948"/>
</p:tagLst>
</file>

<file path=ppt/tags/tag257.xml><?xml version="1.0" encoding="utf-8"?>
<p:tagLst xmlns:p="http://schemas.openxmlformats.org/presentationml/2006/main">
  <p:tag name="AS_UNIQUEID" val="18949"/>
</p:tagLst>
</file>

<file path=ppt/tags/tag258.xml><?xml version="1.0" encoding="utf-8"?>
<p:tagLst xmlns:p="http://schemas.openxmlformats.org/presentationml/2006/main">
  <p:tag name="AS_UNIQUEID" val="18950"/>
</p:tagLst>
</file>

<file path=ppt/tags/tag259.xml><?xml version="1.0" encoding="utf-8"?>
<p:tagLst xmlns:p="http://schemas.openxmlformats.org/presentationml/2006/main">
  <p:tag name="AS_UNIQUEID" val="18951"/>
</p:tagLst>
</file>

<file path=ppt/tags/tag260.xml><?xml version="1.0" encoding="utf-8"?>
<p:tagLst xmlns:p="http://schemas.openxmlformats.org/presentationml/2006/main">
  <p:tag name="AS_UNIQUEID" val="18952"/>
</p:tagLst>
</file>

<file path=ppt/tags/tag261.xml><?xml version="1.0" encoding="utf-8"?>
<p:tagLst xmlns:p="http://schemas.openxmlformats.org/presentationml/2006/main">
  <p:tag name="AS_UNIQUEID" val="18953"/>
</p:tagLst>
</file>

<file path=ppt/tags/tag262.xml><?xml version="1.0" encoding="utf-8"?>
<p:tagLst xmlns:p="http://schemas.openxmlformats.org/presentationml/2006/main">
  <p:tag name="AS_UNIQUEID" val="18954"/>
</p:tagLst>
</file>

<file path=ppt/tags/tag263.xml><?xml version="1.0" encoding="utf-8"?>
<p:tagLst xmlns:p="http://schemas.openxmlformats.org/presentationml/2006/main">
  <p:tag name="AS_UNIQUEID" val="18955"/>
</p:tagLst>
</file>

<file path=ppt/tags/tag264.xml><?xml version="1.0" encoding="utf-8"?>
<p:tagLst xmlns:p="http://schemas.openxmlformats.org/presentationml/2006/main">
  <p:tag name="AS_UNIQUEID" val="1239"/>
  <p:tag name="KSO_WM_BEAUTIFY_FLAG" val=""/>
</p:tagLst>
</file>

<file path=ppt/tags/tag265.xml><?xml version="1.0" encoding="utf-8"?>
<p:tagLst xmlns:p="http://schemas.openxmlformats.org/presentationml/2006/main">
  <p:tag name="AS_UNIQUEID" val="18956"/>
</p:tagLst>
</file>

<file path=ppt/tags/tag266.xml><?xml version="1.0" encoding="utf-8"?>
<p:tagLst xmlns:p="http://schemas.openxmlformats.org/presentationml/2006/main">
  <p:tag name="AS_UNIQUEID" val="18957"/>
</p:tagLst>
</file>

<file path=ppt/tags/tag267.xml><?xml version="1.0" encoding="utf-8"?>
<p:tagLst xmlns:p="http://schemas.openxmlformats.org/presentationml/2006/main">
  <p:tag name="AS_UNIQUEID" val="18958"/>
</p:tagLst>
</file>

<file path=ppt/tags/tag268.xml><?xml version="1.0" encoding="utf-8"?>
<p:tagLst xmlns:p="http://schemas.openxmlformats.org/presentationml/2006/main">
  <p:tag name="AS_UNIQUEID" val="18959"/>
</p:tagLst>
</file>

<file path=ppt/tags/tag269.xml><?xml version="1.0" encoding="utf-8"?>
<p:tagLst xmlns:p="http://schemas.openxmlformats.org/presentationml/2006/main">
  <p:tag name="AS_UNIQUEID" val="18960"/>
</p:tagLst>
</file>

<file path=ppt/tags/tag270.xml><?xml version="1.0" encoding="utf-8"?>
<p:tagLst xmlns:p="http://schemas.openxmlformats.org/presentationml/2006/main">
  <p:tag name="AS_UNIQUEID" val="18961"/>
  <p:tag name="KSO_WM_UNIT_TABLE_BEAUTIFY" val="smartTable{a32ab22c-ef8f-47dd-9d8e-df959168cb5b}"/>
  <p:tag name="TABLE_ENDDRAG_ORIGIN_RECT" val="942*410"/>
  <p:tag name="TABLE_ENDDRAG_RECT" val="8*53*942*410"/>
</p:tagLst>
</file>

<file path=ppt/tags/tag271.xml><?xml version="1.0" encoding="utf-8"?>
<p:tagLst xmlns:p="http://schemas.openxmlformats.org/presentationml/2006/main">
  <p:tag name="AS_UNIQUEID" val="18962"/>
  <p:tag name="KSO_WM_BEAUTIFY_FLAG" val=""/>
</p:tagLst>
</file>

<file path=ppt/tags/tag272.xml><?xml version="1.0" encoding="utf-8"?>
<p:tagLst xmlns:p="http://schemas.openxmlformats.org/presentationml/2006/main">
  <p:tag name="AS_UNIQUEID" val="18963"/>
</p:tagLst>
</file>

<file path=ppt/tags/tag273.xml><?xml version="1.0" encoding="utf-8"?>
<p:tagLst xmlns:p="http://schemas.openxmlformats.org/presentationml/2006/main">
  <p:tag name="AS_UNIQUEID" val="18964"/>
</p:tagLst>
</file>

<file path=ppt/tags/tag274.xml><?xml version="1.0" encoding="utf-8"?>
<p:tagLst xmlns:p="http://schemas.openxmlformats.org/presentationml/2006/main">
  <p:tag name="AS_UNIQUEID" val="18965"/>
</p:tagLst>
</file>

<file path=ppt/tags/tag275.xml><?xml version="1.0" encoding="utf-8"?>
<p:tagLst xmlns:p="http://schemas.openxmlformats.org/presentationml/2006/main">
  <p:tag name="AS_UNIQUEID" val="18966"/>
</p:tagLst>
</file>

<file path=ppt/tags/tag276.xml><?xml version="1.0" encoding="utf-8"?>
<p:tagLst xmlns:p="http://schemas.openxmlformats.org/presentationml/2006/main">
  <p:tag name="AS_UNIQUEID" val="18967"/>
</p:tagLst>
</file>

<file path=ppt/tags/tag277.xml><?xml version="1.0" encoding="utf-8"?>
<p:tagLst xmlns:p="http://schemas.openxmlformats.org/presentationml/2006/main">
  <p:tag name="AS_UNIQUEID" val="18968"/>
</p:tagLst>
</file>

<file path=ppt/tags/tag278.xml><?xml version="1.0" encoding="utf-8"?>
<p:tagLst xmlns:p="http://schemas.openxmlformats.org/presentationml/2006/main">
  <p:tag name="AS_UNIQUEID" val="18969"/>
  <p:tag name="KSO_WM_UNIT_TABLE_BEAUTIFY" val="smartTable{128c8eab-4456-4a68-8a2a-c3d41b86396b}"/>
  <p:tag name="TABLE_ENDDRAG_ORIGIN_RECT" val="942*413"/>
  <p:tag name="TABLE_ENDDRAG_RECT" val="8*53*942*413"/>
</p:tagLst>
</file>

<file path=ppt/tags/tag279.xml><?xml version="1.0" encoding="utf-8"?>
<p:tagLst xmlns:p="http://schemas.openxmlformats.org/presentationml/2006/main">
  <p:tag name="AS_UNIQUEID" val="18970"/>
  <p:tag name="KSO_WM_BEAUTIFY_FLAG" val=""/>
</p:tagLst>
</file>

<file path=ppt/tags/tag280.xml><?xml version="1.0" encoding="utf-8"?>
<p:tagLst xmlns:p="http://schemas.openxmlformats.org/presentationml/2006/main">
  <p:tag name="AS_UNIQUEID" val="324"/>
  <p:tag name="KSO_WM_BEAUTIFY_FLAG" val=""/>
</p:tagLst>
</file>

<file path=ppt/tags/tag281.xml><?xml version="1.0" encoding="utf-8"?>
<p:tagLst xmlns:p="http://schemas.openxmlformats.org/presentationml/2006/main">
  <p:tag name="AS_UNIQUEID" val="18971"/>
</p:tagLst>
</file>

<file path=ppt/tags/tag282.xml><?xml version="1.0" encoding="utf-8"?>
<p:tagLst xmlns:p="http://schemas.openxmlformats.org/presentationml/2006/main">
  <p:tag name="AS_UNIQUEID" val="6898"/>
</p:tagLst>
</file>

<file path=ppt/tags/tag283.xml><?xml version="1.0" encoding="utf-8"?>
<p:tagLst xmlns:p="http://schemas.openxmlformats.org/presentationml/2006/main">
  <p:tag name="AS_UNIQUEID" val="6899"/>
</p:tagLst>
</file>

<file path=ppt/tags/tag284.xml><?xml version="1.0" encoding="utf-8"?>
<p:tagLst xmlns:p="http://schemas.openxmlformats.org/presentationml/2006/main">
  <p:tag name="AS_UNIQUEID" val="18972"/>
</p:tagLst>
</file>

<file path=ppt/tags/tag285.xml><?xml version="1.0" encoding="utf-8"?>
<p:tagLst xmlns:p="http://schemas.openxmlformats.org/presentationml/2006/main">
  <p:tag name="AS_UNIQUEID" val="18973"/>
</p:tagLst>
</file>

<file path=ppt/tags/tag286.xml><?xml version="1.0" encoding="utf-8"?>
<p:tagLst xmlns:p="http://schemas.openxmlformats.org/presentationml/2006/main">
  <p:tag name="AS_UNIQUEID" val="6902"/>
  <p:tag name="KSO_WM_UNIT_TABLE_BEAUTIFY" val="smartTable{02434289-7fd0-4178-9322-b4c317017ac2}"/>
  <p:tag name="TABLE_ENDDRAG_ORIGIN_RECT" val="911*478"/>
  <p:tag name="TABLE_ENDDRAG_RECT" val="17*45*911*478"/>
</p:tagLst>
</file>

<file path=ppt/tags/tag287.xml><?xml version="1.0" encoding="utf-8"?>
<p:tagLst xmlns:p="http://schemas.openxmlformats.org/presentationml/2006/main">
  <p:tag name="AS_UNIQUEID" val="6282"/>
</p:tagLst>
</file>

<file path=ppt/tags/tag288.xml><?xml version="1.0" encoding="utf-8"?>
<p:tagLst xmlns:p="http://schemas.openxmlformats.org/presentationml/2006/main">
  <p:tag name="AS_UNIQUEID" val="6283"/>
</p:tagLst>
</file>

<file path=ppt/tags/tag289.xml><?xml version="1.0" encoding="utf-8"?>
<p:tagLst xmlns:p="http://schemas.openxmlformats.org/presentationml/2006/main">
  <p:tag name="AS_UNIQUEID" val="8278"/>
</p:tagLst>
</file>

<file path=ppt/tags/tag290.xml><?xml version="1.0" encoding="utf-8"?>
<p:tagLst xmlns:p="http://schemas.openxmlformats.org/presentationml/2006/main">
  <p:tag name="AS_UNIQUEID" val="18974"/>
</p:tagLst>
</file>

<file path=ppt/tags/tag291.xml><?xml version="1.0" encoding="utf-8"?>
<p:tagLst xmlns:p="http://schemas.openxmlformats.org/presentationml/2006/main">
  <p:tag name="AS_UNIQUEID" val="18975"/>
</p:tagLst>
</file>

<file path=ppt/tags/tag292.xml><?xml version="1.0" encoding="utf-8"?>
<p:tagLst xmlns:p="http://schemas.openxmlformats.org/presentationml/2006/main">
  <p:tag name="AS_UNIQUEID" val="18976"/>
</p:tagLst>
</file>

<file path=ppt/tags/tag293.xml><?xml version="1.0" encoding="utf-8"?>
<p:tagLst xmlns:p="http://schemas.openxmlformats.org/presentationml/2006/main">
  <p:tag name="AS_UNIQUEID" val="18977"/>
</p:tagLst>
</file>

<file path=ppt/tags/tag294.xml><?xml version="1.0" encoding="utf-8"?>
<p:tagLst xmlns:p="http://schemas.openxmlformats.org/presentationml/2006/main">
  <p:tag name="AS_UNIQUEID" val="18978"/>
</p:tagLst>
</file>

<file path=ppt/tags/tag295.xml><?xml version="1.0" encoding="utf-8"?>
<p:tagLst xmlns:p="http://schemas.openxmlformats.org/presentationml/2006/main">
  <p:tag name="AS_UNIQUEID" val="18979"/>
</p:tagLst>
</file>

<file path=ppt/tags/tag296.xml><?xml version="1.0" encoding="utf-8"?>
<p:tagLst xmlns:p="http://schemas.openxmlformats.org/presentationml/2006/main">
  <p:tag name="AS_UNIQUEID" val="18980"/>
</p:tagLst>
</file>

<file path=ppt/tags/tag297.xml><?xml version="1.0" encoding="utf-8"?>
<p:tagLst xmlns:p="http://schemas.openxmlformats.org/presentationml/2006/main">
  <p:tag name="AS_UNIQUEID" val="18981"/>
</p:tagLst>
</file>

<file path=ppt/tags/tag298.xml><?xml version="1.0" encoding="utf-8"?>
<p:tagLst xmlns:p="http://schemas.openxmlformats.org/presentationml/2006/main">
  <p:tag name="AS_UNIQUEID" val="18982"/>
</p:tagLst>
</file>

<file path=ppt/tags/tag299.xml><?xml version="1.0" encoding="utf-8"?>
<p:tagLst xmlns:p="http://schemas.openxmlformats.org/presentationml/2006/main">
  <p:tag name="AS_UNIQUEID" val="18983"/>
</p:tagLst>
</file>

<file path=ppt/tags/tag300.xml><?xml version="1.0" encoding="utf-8"?>
<p:tagLst xmlns:p="http://schemas.openxmlformats.org/presentationml/2006/main">
  <p:tag name="AS_UNIQUEID" val="18984"/>
</p:tagLst>
</file>

<file path=ppt/tags/tag301.xml><?xml version="1.0" encoding="utf-8"?>
<p:tagLst xmlns:p="http://schemas.openxmlformats.org/presentationml/2006/main">
  <p:tag name="AS_UNIQUEID" val="18985"/>
</p:tagLst>
</file>

<file path=ppt/tags/tag302.xml><?xml version="1.0" encoding="utf-8"?>
<p:tagLst xmlns:p="http://schemas.openxmlformats.org/presentationml/2006/main">
  <p:tag name="AS_UNIQUEID" val="18986"/>
</p:tagLst>
</file>

<file path=ppt/tags/tag303.xml><?xml version="1.0" encoding="utf-8"?>
<p:tagLst xmlns:p="http://schemas.openxmlformats.org/presentationml/2006/main">
  <p:tag name="AS_UNIQUEID" val="18987"/>
</p:tagLst>
</file>

<file path=ppt/tags/tag304.xml><?xml version="1.0" encoding="utf-8"?>
<p:tagLst xmlns:p="http://schemas.openxmlformats.org/presentationml/2006/main">
  <p:tag name="AS_UNIQUEID" val="18988"/>
</p:tagLst>
</file>

<file path=ppt/tags/tag305.xml><?xml version="1.0" encoding="utf-8"?>
<p:tagLst xmlns:p="http://schemas.openxmlformats.org/presentationml/2006/main">
  <p:tag name="AS_UNIQUEID" val="1239"/>
  <p:tag name="KSO_WM_BEAUTIFY_FLAG" val=""/>
</p:tagLst>
</file>

<file path=ppt/tags/tag306.xml><?xml version="1.0" encoding="utf-8"?>
<p:tagLst xmlns:p="http://schemas.openxmlformats.org/presentationml/2006/main">
  <p:tag name="AS_UNIQUEID" val="18606"/>
</p:tagLst>
</file>

<file path=ppt/tags/tag307.xml><?xml version="1.0" encoding="utf-8"?>
<p:tagLst xmlns:p="http://schemas.openxmlformats.org/presentationml/2006/main">
  <p:tag name="AS_UNIQUEID" val="18607"/>
  <p:tag name="KSO_WM_BEAUTIFY_FLAG" val=""/>
</p:tagLst>
</file>

<file path=ppt/tags/tag308.xml><?xml version="1.0" encoding="utf-8"?>
<p:tagLst xmlns:p="http://schemas.openxmlformats.org/presentationml/2006/main">
  <p:tag name="AS_UNIQUEID" val="18608"/>
  <p:tag name="KSO_WM_BEAUTIFY_FLAG" val=""/>
</p:tagLst>
</file>

<file path=ppt/tags/tag309.xml><?xml version="1.0" encoding="utf-8"?>
<p:tagLst xmlns:p="http://schemas.openxmlformats.org/presentationml/2006/main">
  <p:tag name="AS_UNIQUEID" val="18609"/>
  <p:tag name="KSO_WM_BEAUTIFY_FLAG" val=""/>
</p:tagLst>
</file>

<file path=ppt/tags/tag310.xml><?xml version="1.0" encoding="utf-8"?>
<p:tagLst xmlns:p="http://schemas.openxmlformats.org/presentationml/2006/main">
  <p:tag name="AS_UNIQUEID" val="18610"/>
  <p:tag name="KSO_WM_BEAUTIFY_FLAG" val=""/>
</p:tagLst>
</file>

<file path=ppt/tags/tag311.xml><?xml version="1.0" encoding="utf-8"?>
<p:tagLst xmlns:p="http://schemas.openxmlformats.org/presentationml/2006/main">
  <p:tag name="AS_UNIQUEID" val="18611"/>
  <p:tag name="KSO_WM_BEAUTIFY_FLAG" val=""/>
</p:tagLst>
</file>

<file path=ppt/tags/tag312.xml><?xml version="1.0" encoding="utf-8"?>
<p:tagLst xmlns:p="http://schemas.openxmlformats.org/presentationml/2006/main">
  <p:tag name="AS_UNIQUEID" val="18612"/>
  <p:tag name="KSO_WM_BEAUTIFY_FLAG" val=""/>
</p:tagLst>
</file>

<file path=ppt/tags/tag313.xml><?xml version="1.0" encoding="utf-8"?>
<p:tagLst xmlns:p="http://schemas.openxmlformats.org/presentationml/2006/main">
  <p:tag name="AS_UNIQUEID" val="18613"/>
  <p:tag name="KSO_WM_BEAUTIFY_FLAG" val=""/>
</p:tagLst>
</file>

<file path=ppt/tags/tag314.xml><?xml version="1.0" encoding="utf-8"?>
<p:tagLst xmlns:p="http://schemas.openxmlformats.org/presentationml/2006/main">
  <p:tag name="AS_UNIQUEID" val="18614"/>
  <p:tag name="KSO_WM_BEAUTIFY_FLAG" val=""/>
</p:tagLst>
</file>

<file path=ppt/tags/tag315.xml><?xml version="1.0" encoding="utf-8"?>
<p:tagLst xmlns:p="http://schemas.openxmlformats.org/presentationml/2006/main">
  <p:tag name="AS_UNIQUEID" val="18615"/>
  <p:tag name="KSO_WM_BEAUTIFY_FLAG" val=""/>
</p:tagLst>
</file>

<file path=ppt/tags/tag316.xml><?xml version="1.0" encoding="utf-8"?>
<p:tagLst xmlns:p="http://schemas.openxmlformats.org/presentationml/2006/main">
  <p:tag name="AS_UNIQUEID" val="18616"/>
  <p:tag name="KSO_WM_BEAUTIFY_FLAG" val=""/>
</p:tagLst>
</file>

<file path=ppt/tags/tag317.xml><?xml version="1.0" encoding="utf-8"?>
<p:tagLst xmlns:p="http://schemas.openxmlformats.org/presentationml/2006/main">
  <p:tag name="AS_UNIQUEID" val="18617"/>
  <p:tag name="KSO_WM_BEAUTIFY_FLAG" val=""/>
</p:tagLst>
</file>

<file path=ppt/tags/tag318.xml><?xml version="1.0" encoding="utf-8"?>
<p:tagLst xmlns:p="http://schemas.openxmlformats.org/presentationml/2006/main">
  <p:tag name="AS_UNIQUEID" val="18618"/>
  <p:tag name="KSO_WM_BEAUTIFY_FLAG" val=""/>
</p:tagLst>
</file>

<file path=ppt/tags/tag319.xml><?xml version="1.0" encoding="utf-8"?>
<p:tagLst xmlns:p="http://schemas.openxmlformats.org/presentationml/2006/main">
  <p:tag name="AS_UNIQUEID" val="18619"/>
  <p:tag name="KSO_WM_BEAUTIFY_FLAG" val=""/>
</p:tagLst>
</file>

<file path=ppt/tags/tag320.xml><?xml version="1.0" encoding="utf-8"?>
<p:tagLst xmlns:p="http://schemas.openxmlformats.org/presentationml/2006/main">
  <p:tag name="AS_UNIQUEID" val="18620"/>
  <p:tag name="KSO_WM_BEAUTIFY_FLAG" val=""/>
</p:tagLst>
</file>

<file path=ppt/tags/tag321.xml><?xml version="1.0" encoding="utf-8"?>
<p:tagLst xmlns:p="http://schemas.openxmlformats.org/presentationml/2006/main">
  <p:tag name="AS_UNIQUEID" val="18621"/>
  <p:tag name="KSO_WM_BEAUTIFY_FLAG" val=""/>
</p:tagLst>
</file>

<file path=ppt/tags/tag322.xml><?xml version="1.0" encoding="utf-8"?>
<p:tagLst xmlns:p="http://schemas.openxmlformats.org/presentationml/2006/main">
  <p:tag name="AS_UNIQUEID" val="18622"/>
  <p:tag name="KSO_WM_BEAUTIFY_FLAG" val=""/>
</p:tagLst>
</file>

<file path=ppt/tags/tag323.xml><?xml version="1.0" encoding="utf-8"?>
<p:tagLst xmlns:p="http://schemas.openxmlformats.org/presentationml/2006/main">
  <p:tag name="AS_UNIQUEID" val="18623"/>
  <p:tag name="KSO_WM_BEAUTIFY_FLAG" val=""/>
</p:tagLst>
</file>

<file path=ppt/tags/tag324.xml><?xml version="1.0" encoding="utf-8"?>
<p:tagLst xmlns:p="http://schemas.openxmlformats.org/presentationml/2006/main">
  <p:tag name="AS_UNIQUEID" val="18624"/>
  <p:tag name="KSO_WM_BEAUTIFY_FLAG" val=""/>
</p:tagLst>
</file>

<file path=ppt/tags/tag325.xml><?xml version="1.0" encoding="utf-8"?>
<p:tagLst xmlns:p="http://schemas.openxmlformats.org/presentationml/2006/main">
  <p:tag name="AS_UNIQUEID" val="18625"/>
  <p:tag name="KSO_WM_BEAUTIFY_FLAG" val=""/>
</p:tagLst>
</file>

<file path=ppt/tags/tag326.xml><?xml version="1.0" encoding="utf-8"?>
<p:tagLst xmlns:p="http://schemas.openxmlformats.org/presentationml/2006/main">
  <p:tag name="AS_UNIQUEID" val="18626"/>
  <p:tag name="KSO_WM_BEAUTIFY_FLAG" val=""/>
</p:tagLst>
</file>

<file path=ppt/tags/tag327.xml><?xml version="1.0" encoding="utf-8"?>
<p:tagLst xmlns:p="http://schemas.openxmlformats.org/presentationml/2006/main">
  <p:tag name="AS_UNIQUEID" val="18627"/>
  <p:tag name="KSO_WM_BEAUTIFY_FLAG" val=""/>
</p:tagLst>
</file>

<file path=ppt/tags/tag328.xml><?xml version="1.0" encoding="utf-8"?>
<p:tagLst xmlns:p="http://schemas.openxmlformats.org/presentationml/2006/main">
  <p:tag name="AS_UNIQUEID" val="18628"/>
  <p:tag name="KSO_WM_BEAUTIFY_FLAG" val=""/>
</p:tagLst>
</file>

<file path=ppt/tags/tag329.xml><?xml version="1.0" encoding="utf-8"?>
<p:tagLst xmlns:p="http://schemas.openxmlformats.org/presentationml/2006/main">
  <p:tag name="AS_UNIQUEID" val="18629"/>
  <p:tag name="KSO_WM_BEAUTIFY_FLAG" val=""/>
</p:tagLst>
</file>

<file path=ppt/tags/tag330.xml><?xml version="1.0" encoding="utf-8"?>
<p:tagLst xmlns:p="http://schemas.openxmlformats.org/presentationml/2006/main">
  <p:tag name="AS_UNIQUEID" val="18630"/>
  <p:tag name="KSO_WM_BEAUTIFY_FLAG" val=""/>
</p:tagLst>
</file>

<file path=ppt/tags/tag331.xml><?xml version="1.0" encoding="utf-8"?>
<p:tagLst xmlns:p="http://schemas.openxmlformats.org/presentationml/2006/main">
  <p:tag name="AS_UNIQUEID" val="18631"/>
  <p:tag name="KSO_WM_BEAUTIFY_FLAG" val=""/>
</p:tagLst>
</file>

<file path=ppt/tags/tag332.xml><?xml version="1.0" encoding="utf-8"?>
<p:tagLst xmlns:p="http://schemas.openxmlformats.org/presentationml/2006/main">
  <p:tag name="AS_UNIQUEID" val="18632"/>
  <p:tag name="KSO_WM_BEAUTIFY_FLAG" val=""/>
</p:tagLst>
</file>

<file path=ppt/tags/tag333.xml><?xml version="1.0" encoding="utf-8"?>
<p:tagLst xmlns:p="http://schemas.openxmlformats.org/presentationml/2006/main">
  <p:tag name="AS_UNIQUEID" val="18633"/>
  <p:tag name="KSO_WM_BEAUTIFY_FLAG" val=""/>
</p:tagLst>
</file>

<file path=ppt/tags/tag334.xml><?xml version="1.0" encoding="utf-8"?>
<p:tagLst xmlns:p="http://schemas.openxmlformats.org/presentationml/2006/main">
  <p:tag name="AS_UNIQUEID" val="18634"/>
  <p:tag name="KSO_WM_BEAUTIFY_FLAG" val=""/>
</p:tagLst>
</file>

<file path=ppt/tags/tag335.xml><?xml version="1.0" encoding="utf-8"?>
<p:tagLst xmlns:p="http://schemas.openxmlformats.org/presentationml/2006/main">
  <p:tag name="AS_UNIQUEID" val="18635"/>
</p:tagLst>
</file>

<file path=ppt/tags/tag336.xml><?xml version="1.0" encoding="utf-8"?>
<p:tagLst xmlns:p="http://schemas.openxmlformats.org/presentationml/2006/main">
  <p:tag name="AS_UNIQUEID" val="18636"/>
  <p:tag name="KSO_WM_BEAUTIFY_FLAG" val=""/>
</p:tagLst>
</file>

<file path=ppt/tags/tag337.xml><?xml version="1.0" encoding="utf-8"?>
<p:tagLst xmlns:p="http://schemas.openxmlformats.org/presentationml/2006/main">
  <p:tag name="AS_UNIQUEID" val="18637"/>
  <p:tag name="KSO_WM_BEAUTIFY_FLAG" val=""/>
</p:tagLst>
</file>

<file path=ppt/tags/tag338.xml><?xml version="1.0" encoding="utf-8"?>
<p:tagLst xmlns:p="http://schemas.openxmlformats.org/presentationml/2006/main">
  <p:tag name="AS_UNIQUEID" val="18638"/>
  <p:tag name="KSO_WM_BEAUTIFY_FLAG" val=""/>
</p:tagLst>
</file>

<file path=ppt/tags/tag339.xml><?xml version="1.0" encoding="utf-8"?>
<p:tagLst xmlns:p="http://schemas.openxmlformats.org/presentationml/2006/main">
  <p:tag name="AS_UNIQUEID" val="18639"/>
  <p:tag name="KSO_WM_BEAUTIFY_FLAG" val=""/>
</p:tagLst>
</file>

<file path=ppt/tags/tag340.xml><?xml version="1.0" encoding="utf-8"?>
<p:tagLst xmlns:p="http://schemas.openxmlformats.org/presentationml/2006/main">
  <p:tag name="AS_UNIQUEID" val="18640"/>
</p:tagLst>
</file>

<file path=ppt/tags/tag341.xml><?xml version="1.0" encoding="utf-8"?>
<p:tagLst xmlns:p="http://schemas.openxmlformats.org/presentationml/2006/main">
  <p:tag name="AS_UNIQUEID" val="18641"/>
  <p:tag name="KSO_WM_BEAUTIFY_FLAG" val=""/>
</p:tagLst>
</file>

<file path=ppt/tags/tag342.xml><?xml version="1.0" encoding="utf-8"?>
<p:tagLst xmlns:p="http://schemas.openxmlformats.org/presentationml/2006/main">
  <p:tag name="AS_UNIQUEID" val="18642"/>
  <p:tag name="KSO_WM_BEAUTIFY_FLAG" val=""/>
</p:tagLst>
</file>

<file path=ppt/tags/tag343.xml><?xml version="1.0" encoding="utf-8"?>
<p:tagLst xmlns:p="http://schemas.openxmlformats.org/presentationml/2006/main">
  <p:tag name="AS_UNIQUEID" val="18643"/>
  <p:tag name="KSO_WM_BEAUTIFY_FLAG" val=""/>
</p:tagLst>
</file>

<file path=ppt/tags/tag344.xml><?xml version="1.0" encoding="utf-8"?>
<p:tagLst xmlns:p="http://schemas.openxmlformats.org/presentationml/2006/main">
  <p:tag name="AS_UNIQUEID" val="18644"/>
  <p:tag name="KSO_WM_BEAUTIFY_FLAG" val=""/>
</p:tagLst>
</file>

<file path=ppt/tags/tag345.xml><?xml version="1.0" encoding="utf-8"?>
<p:tagLst xmlns:p="http://schemas.openxmlformats.org/presentationml/2006/main">
  <p:tag name="AS_UNIQUEID" val="18645"/>
</p:tagLst>
</file>

<file path=ppt/tags/tag346.xml><?xml version="1.0" encoding="utf-8"?>
<p:tagLst xmlns:p="http://schemas.openxmlformats.org/presentationml/2006/main">
  <p:tag name="AS_UNIQUEID" val="18646"/>
  <p:tag name="KSO_WM_BEAUTIFY_FLAG" val=""/>
</p:tagLst>
</file>

<file path=ppt/tags/tag347.xml><?xml version="1.0" encoding="utf-8"?>
<p:tagLst xmlns:p="http://schemas.openxmlformats.org/presentationml/2006/main">
  <p:tag name="AS_UNIQUEID" val="18647"/>
  <p:tag name="KSO_WM_BEAUTIFY_FLAG" val=""/>
</p:tagLst>
</file>

<file path=ppt/tags/tag348.xml><?xml version="1.0" encoding="utf-8"?>
<p:tagLst xmlns:p="http://schemas.openxmlformats.org/presentationml/2006/main">
  <p:tag name="AS_UNIQUEID" val="18648"/>
  <p:tag name="KSO_WM_BEAUTIFY_FLAG" val=""/>
</p:tagLst>
</file>

<file path=ppt/tags/tag349.xml><?xml version="1.0" encoding="utf-8"?>
<p:tagLst xmlns:p="http://schemas.openxmlformats.org/presentationml/2006/main">
  <p:tag name="AS_UNIQUEID" val="18649"/>
  <p:tag name="KSO_WM_BEAUTIFY_FLAG" val=""/>
</p:tagLst>
</file>

<file path=ppt/tags/tag350.xml><?xml version="1.0" encoding="utf-8"?>
<p:tagLst xmlns:p="http://schemas.openxmlformats.org/presentationml/2006/main">
  <p:tag name="AS_UNIQUEID" val="18650"/>
  <p:tag name="KSO_WM_BEAUTIFY_FLAG" val=""/>
</p:tagLst>
</file>

<file path=ppt/tags/tag351.xml><?xml version="1.0" encoding="utf-8"?>
<p:tagLst xmlns:p="http://schemas.openxmlformats.org/presentationml/2006/main">
  <p:tag name="AS_UNIQUEID" val="18651"/>
</p:tagLst>
</file>

<file path=ppt/tags/tag352.xml><?xml version="1.0" encoding="utf-8"?>
<p:tagLst xmlns:p="http://schemas.openxmlformats.org/presentationml/2006/main">
  <p:tag name="AS_UNIQUEID" val="18652"/>
  <p:tag name="KSO_WM_BEAUTIFY_FLAG" val=""/>
</p:tagLst>
</file>

<file path=ppt/tags/tag353.xml><?xml version="1.0" encoding="utf-8"?>
<p:tagLst xmlns:p="http://schemas.openxmlformats.org/presentationml/2006/main">
  <p:tag name="AS_UNIQUEID" val="18653"/>
  <p:tag name="KSO_WM_BEAUTIFY_FLAG" val=""/>
</p:tagLst>
</file>

<file path=ppt/tags/tag354.xml><?xml version="1.0" encoding="utf-8"?>
<p:tagLst xmlns:p="http://schemas.openxmlformats.org/presentationml/2006/main">
  <p:tag name="AS_UNIQUEID" val="18654"/>
  <p:tag name="KSO_WM_BEAUTIFY_FLAG" val=""/>
</p:tagLst>
</file>

<file path=ppt/tags/tag355.xml><?xml version="1.0" encoding="utf-8"?>
<p:tagLst xmlns:p="http://schemas.openxmlformats.org/presentationml/2006/main">
  <p:tag name="AS_UNIQUEID" val="18655"/>
  <p:tag name="KSO_WM_BEAUTIFY_FLAG" val=""/>
</p:tagLst>
</file>

<file path=ppt/tags/tag356.xml><?xml version="1.0" encoding="utf-8"?>
<p:tagLst xmlns:p="http://schemas.openxmlformats.org/presentationml/2006/main">
  <p:tag name="AS_UNIQUEID" val="18656"/>
  <p:tag name="KSO_WM_BEAUTIFY_FLAG" val=""/>
</p:tagLst>
</file>

<file path=ppt/tags/tag357.xml><?xml version="1.0" encoding="utf-8"?>
<p:tagLst xmlns:p="http://schemas.openxmlformats.org/presentationml/2006/main">
  <p:tag name="AS_UNIQUEID" val="18657"/>
  <p:tag name="KSO_WM_BEAUTIFY_FLAG" val=""/>
</p:tagLst>
</file>

<file path=ppt/tags/tag358.xml><?xml version="1.0" encoding="utf-8"?>
<p:tagLst xmlns:p="http://schemas.openxmlformats.org/presentationml/2006/main">
  <p:tag name="AS_UNIQUEID" val="18658"/>
</p:tagLst>
</file>

<file path=ppt/tags/tag359.xml><?xml version="1.0" encoding="utf-8"?>
<p:tagLst xmlns:p="http://schemas.openxmlformats.org/presentationml/2006/main">
  <p:tag name="AS_UNIQUEID" val="18659"/>
  <p:tag name="KSO_WM_BEAUTIFY_FLAG" val=""/>
</p:tagLst>
</file>

<file path=ppt/tags/tag360.xml><?xml version="1.0" encoding="utf-8"?>
<p:tagLst xmlns:p="http://schemas.openxmlformats.org/presentationml/2006/main">
  <p:tag name="AS_UNIQUEID" val="18660"/>
  <p:tag name="KSO_WM_BEAUTIFY_FLAG" val=""/>
</p:tagLst>
</file>

<file path=ppt/tags/tag361.xml><?xml version="1.0" encoding="utf-8"?>
<p:tagLst xmlns:p="http://schemas.openxmlformats.org/presentationml/2006/main">
  <p:tag name="AS_UNIQUEID" val="18661"/>
  <p:tag name="KSO_WM_BEAUTIFY_FLAG" val=""/>
</p:tagLst>
</file>

<file path=ppt/tags/tag362.xml><?xml version="1.0" encoding="utf-8"?>
<p:tagLst xmlns:p="http://schemas.openxmlformats.org/presentationml/2006/main">
  <p:tag name="AS_UNIQUEID" val="18662"/>
  <p:tag name="KSO_WM_BEAUTIFY_FLAG" val=""/>
</p:tagLst>
</file>

<file path=ppt/tags/tag363.xml><?xml version="1.0" encoding="utf-8"?>
<p:tagLst xmlns:p="http://schemas.openxmlformats.org/presentationml/2006/main">
  <p:tag name="AS_UNIQUEID" val="18663"/>
  <p:tag name="KSO_WM_BEAUTIFY_FLAG" val=""/>
</p:tagLst>
</file>

<file path=ppt/tags/tag364.xml><?xml version="1.0" encoding="utf-8"?>
<p:tagLst xmlns:p="http://schemas.openxmlformats.org/presentationml/2006/main">
  <p:tag name="AS_UNIQUEID" val="18664"/>
  <p:tag name="KSO_WM_BEAUTIFY_FLAG" val=""/>
</p:tagLst>
</file>

<file path=ppt/tags/tag365.xml><?xml version="1.0" encoding="utf-8"?>
<p:tagLst xmlns:p="http://schemas.openxmlformats.org/presentationml/2006/main">
  <p:tag name="AS_UNIQUEID" val="18665"/>
  <p:tag name="KSO_WM_BEAUTIFY_FLAG" val=""/>
</p:tagLst>
</file>

<file path=ppt/tags/tag366.xml><?xml version="1.0" encoding="utf-8"?>
<p:tagLst xmlns:p="http://schemas.openxmlformats.org/presentationml/2006/main">
  <p:tag name="AS_UNIQUEID" val="18666"/>
  <p:tag name="KSO_WM_BEAUTIFY_FLAG" val=""/>
</p:tagLst>
</file>

<file path=ppt/tags/tag367.xml><?xml version="1.0" encoding="utf-8"?>
<p:tagLst xmlns:p="http://schemas.openxmlformats.org/presentationml/2006/main">
  <p:tag name="AS_UNIQUEID" val="18667"/>
</p:tagLst>
</file>

<file path=ppt/tags/tag368.xml><?xml version="1.0" encoding="utf-8"?>
<p:tagLst xmlns:p="http://schemas.openxmlformats.org/presentationml/2006/main">
  <p:tag name="AS_UNIQUEID" val="18668"/>
  <p:tag name="KSO_WM_BEAUTIFY_FLAG" val=""/>
</p:tagLst>
</file>

<file path=ppt/tags/tag369.xml><?xml version="1.0" encoding="utf-8"?>
<p:tagLst xmlns:p="http://schemas.openxmlformats.org/presentationml/2006/main">
  <p:tag name="AS_UNIQUEID" val="18669"/>
  <p:tag name="KSO_WM_BEAUTIFY_FLAG" val=""/>
</p:tagLst>
</file>

<file path=ppt/tags/tag370.xml><?xml version="1.0" encoding="utf-8"?>
<p:tagLst xmlns:p="http://schemas.openxmlformats.org/presentationml/2006/main">
  <p:tag name="AS_UNIQUEID" val="18670"/>
  <p:tag name="KSO_WM_BEAUTIFY_FLAG" val=""/>
</p:tagLst>
</file>

<file path=ppt/tags/tag371.xml><?xml version="1.0" encoding="utf-8"?>
<p:tagLst xmlns:p="http://schemas.openxmlformats.org/presentationml/2006/main">
  <p:tag name="AS_UNIQUEID" val="18671"/>
  <p:tag name="KSO_WM_BEAUTIFY_FLAG" val=""/>
</p:tagLst>
</file>

<file path=ppt/tags/tag372.xml><?xml version="1.0" encoding="utf-8"?>
<p:tagLst xmlns:p="http://schemas.openxmlformats.org/presentationml/2006/main">
  <p:tag name="AS_UNIQUEID" val="18672"/>
  <p:tag name="KSO_WM_BEAUTIFY_FLAG" val=""/>
</p:tagLst>
</file>

<file path=ppt/tags/tag373.xml><?xml version="1.0" encoding="utf-8"?>
<p:tagLst xmlns:p="http://schemas.openxmlformats.org/presentationml/2006/main">
  <p:tag name="AS_UNIQUEID" val="18673"/>
  <p:tag name="KSO_WM_BEAUTIFY_FLAG" val=""/>
</p:tagLst>
</file>

<file path=ppt/tags/tag374.xml><?xml version="1.0" encoding="utf-8"?>
<p:tagLst xmlns:p="http://schemas.openxmlformats.org/presentationml/2006/main">
  <p:tag name="AS_UNIQUEID" val="18674"/>
  <p:tag name="KSO_WM_BEAUTIFY_FLAG" val=""/>
</p:tagLst>
</file>

<file path=ppt/tags/tag375.xml><?xml version="1.0" encoding="utf-8"?>
<p:tagLst xmlns:p="http://schemas.openxmlformats.org/presentationml/2006/main">
  <p:tag name="AS_UNIQUEID" val="18989"/>
</p:tagLst>
</file>

<file path=ppt/tags/tag376.xml><?xml version="1.0" encoding="utf-8"?>
<p:tagLst xmlns:p="http://schemas.openxmlformats.org/presentationml/2006/main">
  <p:tag name="AS_UNIQUEID" val="18990"/>
</p:tagLst>
</file>

<file path=ppt/tags/tag377.xml><?xml version="1.0" encoding="utf-8"?>
<p:tagLst xmlns:p="http://schemas.openxmlformats.org/presentationml/2006/main">
  <p:tag name="AS_UNIQUEID" val="18991"/>
</p:tagLst>
</file>

<file path=ppt/tags/tag378.xml><?xml version="1.0" encoding="utf-8"?>
<p:tagLst xmlns:p="http://schemas.openxmlformats.org/presentationml/2006/main">
  <p:tag name="AS_UNIQUEID" val="18992"/>
</p:tagLst>
</file>

<file path=ppt/tags/tag379.xml><?xml version="1.0" encoding="utf-8"?>
<p:tagLst xmlns:p="http://schemas.openxmlformats.org/presentationml/2006/main">
  <p:tag name="AS_UNIQUEID" val="18993"/>
</p:tagLst>
</file>

<file path=ppt/tags/tag380.xml><?xml version="1.0" encoding="utf-8"?>
<p:tagLst xmlns:p="http://schemas.openxmlformats.org/presentationml/2006/main">
  <p:tag name="AS_UNIQUEID" val="18994"/>
</p:tagLst>
</file>

<file path=ppt/tags/tag381.xml><?xml version="1.0" encoding="utf-8"?>
<p:tagLst xmlns:p="http://schemas.openxmlformats.org/presentationml/2006/main">
  <p:tag name="AS_UNIQUEID" val="18995"/>
</p:tagLst>
</file>

<file path=ppt/tags/tag382.xml><?xml version="1.0" encoding="utf-8"?>
<p:tagLst xmlns:p="http://schemas.openxmlformats.org/presentationml/2006/main">
  <p:tag name="AS_UNIQUEID" val="18996"/>
</p:tagLst>
</file>

<file path=ppt/tags/tag383.xml><?xml version="1.0" encoding="utf-8"?>
<p:tagLst xmlns:p="http://schemas.openxmlformats.org/presentationml/2006/main">
  <p:tag name="AS_UNIQUEID" val="18997"/>
</p:tagLst>
</file>

<file path=ppt/tags/tag384.xml><?xml version="1.0" encoding="utf-8"?>
<p:tagLst xmlns:p="http://schemas.openxmlformats.org/presentationml/2006/main">
  <p:tag name="AS_UNIQUEID" val="18998"/>
</p:tagLst>
</file>

<file path=ppt/tags/tag385.xml><?xml version="1.0" encoding="utf-8"?>
<p:tagLst xmlns:p="http://schemas.openxmlformats.org/presentationml/2006/main">
  <p:tag name="AS_UNIQUEID" val="18999"/>
</p:tagLst>
</file>

<file path=ppt/tags/tag386.xml><?xml version="1.0" encoding="utf-8"?>
<p:tagLst xmlns:p="http://schemas.openxmlformats.org/presentationml/2006/main">
  <p:tag name="AS_UNIQUEID" val="19000"/>
</p:tagLst>
</file>

<file path=ppt/tags/tag387.xml><?xml version="1.0" encoding="utf-8"?>
<p:tagLst xmlns:p="http://schemas.openxmlformats.org/presentationml/2006/main">
  <p:tag name="AS_UNIQUEID" val="19001"/>
</p:tagLst>
</file>

<file path=ppt/tags/tag388.xml><?xml version="1.0" encoding="utf-8"?>
<p:tagLst xmlns:p="http://schemas.openxmlformats.org/presentationml/2006/main">
  <p:tag name="AS_UNIQUEID" val="19002"/>
</p:tagLst>
</file>

<file path=ppt/tags/tag389.xml><?xml version="1.0" encoding="utf-8"?>
<p:tagLst xmlns:p="http://schemas.openxmlformats.org/presentationml/2006/main">
  <p:tag name="AS_UNIQUEID" val="19003"/>
</p:tagLst>
</file>

<file path=ppt/tags/tag390.xml><?xml version="1.0" encoding="utf-8"?>
<p:tagLst xmlns:p="http://schemas.openxmlformats.org/presentationml/2006/main">
  <p:tag name="AS_UNIQUEID" val="19004"/>
</p:tagLst>
</file>

<file path=ppt/tags/tag391.xml><?xml version="1.0" encoding="utf-8"?>
<p:tagLst xmlns:p="http://schemas.openxmlformats.org/presentationml/2006/main">
  <p:tag name="AS_UNIQUEID" val="19005"/>
</p:tagLst>
</file>

<file path=ppt/tags/tag392.xml><?xml version="1.0" encoding="utf-8"?>
<p:tagLst xmlns:p="http://schemas.openxmlformats.org/presentationml/2006/main">
  <p:tag name="AS_UNIQUEID" val="19006"/>
</p:tagLst>
</file>

<file path=ppt/tags/tag393.xml><?xml version="1.0" encoding="utf-8"?>
<p:tagLst xmlns:p="http://schemas.openxmlformats.org/presentationml/2006/main">
  <p:tag name="AS_UNIQUEID" val="19007"/>
</p:tagLst>
</file>

<file path=ppt/tags/tag394.xml><?xml version="1.0" encoding="utf-8"?>
<p:tagLst xmlns:p="http://schemas.openxmlformats.org/presentationml/2006/main">
  <p:tag name="AS_UNIQUEID" val="19008"/>
</p:tagLst>
</file>

<file path=ppt/tags/tag395.xml><?xml version="1.0" encoding="utf-8"?>
<p:tagLst xmlns:p="http://schemas.openxmlformats.org/presentationml/2006/main">
  <p:tag name="AS_UNIQUEID" val="19009"/>
</p:tagLst>
</file>

<file path=ppt/tags/tag396.xml><?xml version="1.0" encoding="utf-8"?>
<p:tagLst xmlns:p="http://schemas.openxmlformats.org/presentationml/2006/main">
  <p:tag name="AS_UNIQUEID" val="19010"/>
</p:tagLst>
</file>

<file path=ppt/tags/tag397.xml><?xml version="1.0" encoding="utf-8"?>
<p:tagLst xmlns:p="http://schemas.openxmlformats.org/presentationml/2006/main">
  <p:tag name="AS_UNIQUEID" val="19011"/>
</p:tagLst>
</file>

<file path=ppt/tags/tag398.xml><?xml version="1.0" encoding="utf-8"?>
<p:tagLst xmlns:p="http://schemas.openxmlformats.org/presentationml/2006/main">
  <p:tag name="AS_UNIQUEID" val="19012"/>
</p:tagLst>
</file>

<file path=ppt/tags/tag399.xml><?xml version="1.0" encoding="utf-8"?>
<p:tagLst xmlns:p="http://schemas.openxmlformats.org/presentationml/2006/main">
  <p:tag name="AS_UNIQUEID" val="19013"/>
</p:tagLst>
</file>

<file path=ppt/tags/tag400.xml><?xml version="1.0" encoding="utf-8"?>
<p:tagLst xmlns:p="http://schemas.openxmlformats.org/presentationml/2006/main">
  <p:tag name="AS_UNIQUEID" val="19014"/>
</p:tagLst>
</file>

<file path=ppt/tags/tag401.xml><?xml version="1.0" encoding="utf-8"?>
<p:tagLst xmlns:p="http://schemas.openxmlformats.org/presentationml/2006/main">
  <p:tag name="AS_UNIQUEID" val="19015"/>
</p:tagLst>
</file>

<file path=ppt/tags/tag402.xml><?xml version="1.0" encoding="utf-8"?>
<p:tagLst xmlns:p="http://schemas.openxmlformats.org/presentationml/2006/main">
  <p:tag name="AS_UNIQUEID" val="19016"/>
</p:tagLst>
</file>

<file path=ppt/tags/tag403.xml><?xml version="1.0" encoding="utf-8"?>
<p:tagLst xmlns:p="http://schemas.openxmlformats.org/presentationml/2006/main">
  <p:tag name="AS_UNIQUEID" val="19017"/>
</p:tagLst>
</file>

<file path=ppt/tags/tag404.xml><?xml version="1.0" encoding="utf-8"?>
<p:tagLst xmlns:p="http://schemas.openxmlformats.org/presentationml/2006/main">
  <p:tag name="AS_UNIQUEID" val="19018"/>
</p:tagLst>
</file>

<file path=ppt/tags/tag405.xml><?xml version="1.0" encoding="utf-8"?>
<p:tagLst xmlns:p="http://schemas.openxmlformats.org/presentationml/2006/main">
  <p:tag name="AS_UNIQUEID" val="19019"/>
</p:tagLst>
</file>

<file path=ppt/tags/tag406.xml><?xml version="1.0" encoding="utf-8"?>
<p:tagLst xmlns:p="http://schemas.openxmlformats.org/presentationml/2006/main">
  <p:tag name="AS_UNIQUEID" val="19020"/>
</p:tagLst>
</file>

<file path=ppt/tags/tag407.xml><?xml version="1.0" encoding="utf-8"?>
<p:tagLst xmlns:p="http://schemas.openxmlformats.org/presentationml/2006/main">
  <p:tag name="AS_UNIQUEID" val="19021"/>
</p:tagLst>
</file>

<file path=ppt/tags/tag408.xml><?xml version="1.0" encoding="utf-8"?>
<p:tagLst xmlns:p="http://schemas.openxmlformats.org/presentationml/2006/main">
  <p:tag name="AS_UNIQUEID" val="19022"/>
</p:tagLst>
</file>

<file path=ppt/tags/tag409.xml><?xml version="1.0" encoding="utf-8"?>
<p:tagLst xmlns:p="http://schemas.openxmlformats.org/presentationml/2006/main">
  <p:tag name="AS_UNIQUEID" val="19023"/>
</p:tagLst>
</file>

<file path=ppt/tags/tag410.xml><?xml version="1.0" encoding="utf-8"?>
<p:tagLst xmlns:p="http://schemas.openxmlformats.org/presentationml/2006/main">
  <p:tag name="AS_UNIQUEID" val="19024"/>
</p:tagLst>
</file>

<file path=ppt/tags/tag411.xml><?xml version="1.0" encoding="utf-8"?>
<p:tagLst xmlns:p="http://schemas.openxmlformats.org/presentationml/2006/main">
  <p:tag name="AS_UNIQUEID" val="19025"/>
</p:tagLst>
</file>

<file path=ppt/tags/tag412.xml><?xml version="1.0" encoding="utf-8"?>
<p:tagLst xmlns:p="http://schemas.openxmlformats.org/presentationml/2006/main">
  <p:tag name="AS_UNIQUEID" val="19026"/>
</p:tagLst>
</file>

<file path=ppt/tags/tag413.xml><?xml version="1.0" encoding="utf-8"?>
<p:tagLst xmlns:p="http://schemas.openxmlformats.org/presentationml/2006/main">
  <p:tag name="AS_UNIQUEID" val="19027"/>
</p:tagLst>
</file>

<file path=ppt/tags/tag414.xml><?xml version="1.0" encoding="utf-8"?>
<p:tagLst xmlns:p="http://schemas.openxmlformats.org/presentationml/2006/main">
  <p:tag name="AS_UNIQUEID" val="18738"/>
  <p:tag name="KSO_WM_BEAUTIFY_FLAG" val=""/>
</p:tagLst>
</file>

<file path=ppt/tags/tag415.xml><?xml version="1.0" encoding="utf-8"?>
<p:tagLst xmlns:p="http://schemas.openxmlformats.org/presentationml/2006/main">
  <p:tag name="AS_UNIQUEID" val="6673"/>
</p:tagLst>
</file>

<file path=ppt/tags/tag416.xml><?xml version="1.0" encoding="utf-8"?>
<p:tagLst xmlns:p="http://schemas.openxmlformats.org/presentationml/2006/main">
  <p:tag name="AS_UNIQUEID" val="19028"/>
</p:tagLst>
</file>

<file path=ppt/tags/tag417.xml><?xml version="1.0" encoding="utf-8"?>
<p:tagLst xmlns:p="http://schemas.openxmlformats.org/presentationml/2006/main">
  <p:tag name="AS_UNIQUEID" val="19029"/>
</p:tagLst>
</file>

<file path=ppt/tags/tag418.xml><?xml version="1.0" encoding="utf-8"?>
<p:tagLst xmlns:p="http://schemas.openxmlformats.org/presentationml/2006/main">
  <p:tag name="AS_UNIQUEID" val="19030"/>
</p:tagLst>
</file>

<file path=ppt/tags/tag419.xml><?xml version="1.0" encoding="utf-8"?>
<p:tagLst xmlns:p="http://schemas.openxmlformats.org/presentationml/2006/main">
  <p:tag name="AS_UNIQUEID" val="19031"/>
</p:tagLst>
</file>

<file path=ppt/tags/tag420.xml><?xml version="1.0" encoding="utf-8"?>
<p:tagLst xmlns:p="http://schemas.openxmlformats.org/presentationml/2006/main">
  <p:tag name="AS_UNIQUEID" val="19032"/>
</p:tagLst>
</file>

<file path=ppt/tags/tag421.xml><?xml version="1.0" encoding="utf-8"?>
<p:tagLst xmlns:p="http://schemas.openxmlformats.org/presentationml/2006/main">
  <p:tag name="AS_UNIQUEID" val="6675"/>
  <p:tag name="KSO_WM_BEAUTIFY_FLAG" val=""/>
</p:tagLst>
</file>

<file path=ppt/tags/tag422.xml><?xml version="1.0" encoding="utf-8"?>
<p:tagLst xmlns:p="http://schemas.openxmlformats.org/presentationml/2006/main">
  <p:tag name="AS_UNIQUEID" val="4181"/>
  <p:tag name="KSO_WM_BEAUTIFY_FLAG" val=""/>
</p:tagLst>
</file>

<file path=ppt/tags/tag423.xml><?xml version="1.0" encoding="utf-8"?>
<p:tagLst xmlns:p="http://schemas.openxmlformats.org/presentationml/2006/main">
  <p:tag name="AS_UNIQUEID" val="4182"/>
  <p:tag name="KSO_WM_BEAUTIFY_FLAG" val=""/>
</p:tagLst>
</file>

<file path=ppt/tags/tag424.xml><?xml version="1.0" encoding="utf-8"?>
<p:tagLst xmlns:p="http://schemas.openxmlformats.org/presentationml/2006/main">
  <p:tag name="AS_UNIQUEID" val="2610"/>
  <p:tag name="KSO_WM_BEAUTIFY_FLAG" val=""/>
  <p:tag name="KSO_WM_UNIT_TEXT_FILL_FORE_SCHEMECOLOR_INDEX" val="13"/>
  <p:tag name="KSO_WM_UNIT_TEXT_FILL_FORE_SCHEMECOLOR_INDEX_BRIGHTNESS" val="0"/>
  <p:tag name="KSO_WM_UNIT_TEXT_FILL_TYPE" val="1"/>
</p:tagLst>
</file>

<file path=ppt/tags/tag425.xml><?xml version="1.0" encoding="utf-8"?>
<p:tagLst xmlns:p="http://schemas.openxmlformats.org/presentationml/2006/main">
  <p:tag name="AS_UNIQUEID" val="2612"/>
  <p:tag name="KSO_WM_BEAUTIFY_FLAG" val=""/>
  <p:tag name="KSO_WM_UNIT_TEXT_FILL_FORE_SCHEMECOLOR_INDEX" val="13"/>
  <p:tag name="KSO_WM_UNIT_TEXT_FILL_FORE_SCHEMECOLOR_INDEX_BRIGHTNESS" val="0"/>
  <p:tag name="KSO_WM_UNIT_TEXT_FILL_TYPE" val="1"/>
</p:tagLst>
</file>

<file path=ppt/tags/tag426.xml><?xml version="1.0" encoding="utf-8"?>
<p:tagLst xmlns:p="http://schemas.openxmlformats.org/presentationml/2006/main">
  <p:tag name="AS_UNIQUEID" val="2613"/>
  <p:tag name="KSO_WM_BEAUTIFY_FLAG" val=""/>
  <p:tag name="KSO_WM_UNIT_TEXT_FILL_FORE_SCHEMECOLOR_INDEX" val="13"/>
  <p:tag name="KSO_WM_UNIT_TEXT_FILL_FORE_SCHEMECOLOR_INDEX_BRIGHTNESS" val="0"/>
  <p:tag name="KSO_WM_UNIT_TEXT_FILL_TYPE" val="1"/>
</p:tagLst>
</file>

<file path=ppt/tags/tag427.xml><?xml version="1.0" encoding="utf-8"?>
<p:tagLst xmlns:p="http://schemas.openxmlformats.org/presentationml/2006/main">
  <p:tag name="AS_UNIQUEID" val="6364"/>
  <p:tag name="KSO_WM_BEAUTIFY_FLAG" val=""/>
</p:tagLst>
</file>

<file path=ppt/tags/tag428.xml><?xml version="1.0" encoding="utf-8"?>
<p:tagLst xmlns:p="http://schemas.openxmlformats.org/presentationml/2006/main">
  <p:tag name="AS_UNIQUEID" val="6365"/>
  <p:tag name="KSO_WM_BEAUTIFY_FLAG" val=""/>
</p:tagLst>
</file>

<file path=ppt/tags/tag429.xml><?xml version="1.0" encoding="utf-8"?>
<p:tagLst xmlns:p="http://schemas.openxmlformats.org/presentationml/2006/main">
  <p:tag name="AS_UNIQUEID" val="6366"/>
  <p:tag name="KSO_WM_BEAUTIFY_FLAG" val=""/>
</p:tagLst>
</file>

<file path=ppt/tags/tag430.xml><?xml version="1.0" encoding="utf-8"?>
<p:tagLst xmlns:p="http://schemas.openxmlformats.org/presentationml/2006/main">
  <p:tag name="AS_UNIQUEID" val="6373"/>
  <p:tag name="KSO_WM_BEAUTIFY_FLAG" val=""/>
</p:tagLst>
</file>

<file path=ppt/tags/tag431.xml><?xml version="1.0" encoding="utf-8"?>
<p:tagLst xmlns:p="http://schemas.openxmlformats.org/presentationml/2006/main">
  <p:tag name="AS_UNIQUEID" val="6377"/>
  <p:tag name="KSO_WM_BEAUTIFY_FLAG" val=""/>
</p:tagLst>
</file>

<file path=ppt/tags/tag432.xml><?xml version="1.0" encoding="utf-8"?>
<p:tagLst xmlns:p="http://schemas.openxmlformats.org/presentationml/2006/main">
  <p:tag name="AS_UNIQUEID" val="6379"/>
  <p:tag name="KSO_WM_BEAUTIFY_FLAG" val=""/>
</p:tagLst>
</file>

<file path=ppt/tags/tag433.xml><?xml version="1.0" encoding="utf-8"?>
<p:tagLst xmlns:p="http://schemas.openxmlformats.org/presentationml/2006/main">
  <p:tag name="AS_UNIQUEID" val="6376"/>
  <p:tag name="KSO_WM_BEAUTIFY_FLAG" val=""/>
</p:tagLst>
</file>

<file path=ppt/tags/tag434.xml><?xml version="1.0" encoding="utf-8"?>
<p:tagLst xmlns:p="http://schemas.openxmlformats.org/presentationml/2006/main">
  <p:tag name="AS_UNIQUEID" val="6377"/>
  <p:tag name="KSO_WM_BEAUTIFY_FLAG" val=""/>
</p:tagLst>
</file>

<file path=ppt/tags/tag435.xml><?xml version="1.0" encoding="utf-8"?>
<p:tagLst xmlns:p="http://schemas.openxmlformats.org/presentationml/2006/main">
  <p:tag name="AS_UNIQUEID" val="6376"/>
  <p:tag name="KSO_WM_BEAUTIFY_FLAG" val=""/>
</p:tagLst>
</file>

<file path=ppt/tags/tag436.xml><?xml version="1.0" encoding="utf-8"?>
<p:tagLst xmlns:p="http://schemas.openxmlformats.org/presentationml/2006/main">
  <p:tag name="AS_UNIQUEID" val="6377"/>
  <p:tag name="KSO_WM_BEAUTIFY_FLAG" val=""/>
</p:tagLst>
</file>

<file path=ppt/tags/tag437.xml><?xml version="1.0" encoding="utf-8"?>
<p:tagLst xmlns:p="http://schemas.openxmlformats.org/presentationml/2006/main">
  <p:tag name="AS_UNIQUEID" val="6376"/>
  <p:tag name="KSO_WM_BEAUTIFY_FLAG" val=""/>
</p:tagLst>
</file>

<file path=ppt/tags/tag438.xml><?xml version="1.0" encoding="utf-8"?>
<p:tagLst xmlns:p="http://schemas.openxmlformats.org/presentationml/2006/main">
  <p:tag name="AS_UNIQUEID" val="6676"/>
  <p:tag name="KSO_WM_BEAUTIFY_FLAG" val=""/>
</p:tagLst>
</file>

<file path=ppt/tags/tag439.xml><?xml version="1.0" encoding="utf-8"?>
<p:tagLst xmlns:p="http://schemas.openxmlformats.org/presentationml/2006/main">
  <p:tag name="AS_UNIQUEID" val="2613"/>
  <p:tag name="KSO_WM_BEAUTIFY_FLAG" val=""/>
  <p:tag name="KSO_WM_UNIT_TEXT_FILL_FORE_SCHEMECOLOR_INDEX" val="13"/>
  <p:tag name="KSO_WM_UNIT_TEXT_FILL_FORE_SCHEMECOLOR_INDEX_BRIGHTNESS" val="0"/>
  <p:tag name="KSO_WM_UNIT_TEXT_FILL_TYPE" val="1"/>
</p:tagLst>
</file>

<file path=ppt/tags/tag440.xml><?xml version="1.0" encoding="utf-8"?>
<p:tagLst xmlns:p="http://schemas.openxmlformats.org/presentationml/2006/main">
  <p:tag name="AS_UNIQUEID" val="6677"/>
  <p:tag name="KSO_WM_BEAUTIFY_FLAG" val=""/>
</p:tagLst>
</file>

<file path=ppt/tags/tag441.xml><?xml version="1.0" encoding="utf-8"?>
<p:tagLst xmlns:p="http://schemas.openxmlformats.org/presentationml/2006/main">
  <p:tag name="AS_UNIQUEID" val="6678"/>
  <p:tag name="KSO_WM_BEAUTIFY_FLAG" val=""/>
</p:tagLst>
</file>

<file path=ppt/tags/tag442.xml><?xml version="1.0" encoding="utf-8"?>
<p:tagLst xmlns:p="http://schemas.openxmlformats.org/presentationml/2006/main">
  <p:tag name="AS_UNIQUEID" val="6679"/>
  <p:tag name="KSO_WM_BEAUTIFY_FLAG" val=""/>
</p:tagLst>
</file>

<file path=ppt/tags/tag443.xml><?xml version="1.0" encoding="utf-8"?>
<p:tagLst xmlns:p="http://schemas.openxmlformats.org/presentationml/2006/main">
  <p:tag name="AS_UNIQUEID" val="2611"/>
  <p:tag name="KSO_WM_BEAUTIFY_FLAG" val=""/>
  <p:tag name="KSO_WM_UNIT_TEXT_FILL_FORE_SCHEMECOLOR_INDEX" val="13"/>
  <p:tag name="KSO_WM_UNIT_TEXT_FILL_FORE_SCHEMECOLOR_INDEX_BRIGHTNESS" val="0"/>
  <p:tag name="KSO_WM_UNIT_TEXT_FILL_TYPE" val="1"/>
</p:tagLst>
</file>

<file path=ppt/tags/tag444.xml><?xml version="1.0" encoding="utf-8"?>
<p:tagLst xmlns:p="http://schemas.openxmlformats.org/presentationml/2006/main">
  <p:tag name="AS_UNIQUEID" val="6681"/>
  <p:tag name="KSO_WM_BEAUTIFY_FLAG" val=""/>
</p:tagLst>
</file>

<file path=ppt/tags/tag445.xml><?xml version="1.0" encoding="utf-8"?>
<p:tagLst xmlns:p="http://schemas.openxmlformats.org/presentationml/2006/main">
  <p:tag name="AS_UNIQUEID" val="6683"/>
  <p:tag name="KSO_WM_BEAUTIFY_FLAG" val=""/>
</p:tagLst>
</file>

<file path=ppt/tags/tag446.xml><?xml version="1.0" encoding="utf-8"?>
<p:tagLst xmlns:p="http://schemas.openxmlformats.org/presentationml/2006/main">
  <p:tag name="AS_UNIQUEID" val="6684"/>
  <p:tag name="KSO_WM_BEAUTIFY_FLAG" val=""/>
</p:tagLst>
</file>

<file path=ppt/tags/tag447.xml><?xml version="1.0" encoding="utf-8"?>
<p:tagLst xmlns:p="http://schemas.openxmlformats.org/presentationml/2006/main">
  <p:tag name="AS_UNIQUEID" val="6685"/>
  <p:tag name="KSO_WM_BEAUTIFY_FLAG" val=""/>
</p:tagLst>
</file>

<file path=ppt/tags/tag448.xml><?xml version="1.0" encoding="utf-8"?>
<p:tagLst xmlns:p="http://schemas.openxmlformats.org/presentationml/2006/main">
  <p:tag name="AS_UNIQUEID" val="6686"/>
  <p:tag name="KSO_WM_BEAUTIFY_FLAG" val=""/>
</p:tagLst>
</file>

<file path=ppt/tags/tag449.xml><?xml version="1.0" encoding="utf-8"?>
<p:tagLst xmlns:p="http://schemas.openxmlformats.org/presentationml/2006/main">
  <p:tag name="AS_UNIQUEID" val="6687"/>
  <p:tag name="KSO_WM_BEAUTIFY_FLAG" val=""/>
</p:tagLst>
</file>

<file path=ppt/tags/tag450.xml><?xml version="1.0" encoding="utf-8"?>
<p:tagLst xmlns:p="http://schemas.openxmlformats.org/presentationml/2006/main">
  <p:tag name="AS_UNIQUEID" val="6680"/>
  <p:tag name="KSO_WM_BEAUTIFY_FLAG" val=""/>
</p:tagLst>
</file>

<file path=ppt/tags/tag451.xml><?xml version="1.0" encoding="utf-8"?>
<p:tagLst xmlns:p="http://schemas.openxmlformats.org/presentationml/2006/main">
  <p:tag name="AS_UNIQUEID" val="6682"/>
  <p:tag name="KSO_WM_BEAUTIFY_FLAG" val=""/>
</p:tagLst>
</file>

<file path=ppt/tags/tag452.xml><?xml version="1.0" encoding="utf-8"?>
<p:tagLst xmlns:p="http://schemas.openxmlformats.org/presentationml/2006/main">
  <p:tag name="AS_UNIQUEID" val="6688"/>
  <p:tag name="KSO_WM_BEAUTIFY_FLAG" val=""/>
</p:tagLst>
</file>

<file path=ppt/tags/tag453.xml><?xml version="1.0" encoding="utf-8"?>
<p:tagLst xmlns:p="http://schemas.openxmlformats.org/presentationml/2006/main">
  <p:tag name="AS_UNIQUEID" val="19033"/>
</p:tagLst>
</file>

<file path=ppt/tags/tag454.xml><?xml version="1.0" encoding="utf-8"?>
<p:tagLst xmlns:p="http://schemas.openxmlformats.org/presentationml/2006/main">
  <p:tag name="AS_UNIQUEID" val="19034"/>
</p:tagLst>
</file>

<file path=ppt/tags/tag455.xml><?xml version="1.0" encoding="utf-8"?>
<p:tagLst xmlns:p="http://schemas.openxmlformats.org/presentationml/2006/main">
  <p:tag name="AS_UNIQUEID" val="19035"/>
</p:tagLst>
</file>

<file path=ppt/tags/tag456.xml><?xml version="1.0" encoding="utf-8"?>
<p:tagLst xmlns:p="http://schemas.openxmlformats.org/presentationml/2006/main">
  <p:tag name="AS_UNIQUEID" val="19036"/>
</p:tagLst>
</file>

<file path=ppt/tags/tag457.xml><?xml version="1.0" encoding="utf-8"?>
<p:tagLst xmlns:p="http://schemas.openxmlformats.org/presentationml/2006/main">
  <p:tag name="AS_UNIQUEID" val="19037"/>
</p:tagLst>
</file>

<file path=ppt/tags/tag458.xml><?xml version="1.0" encoding="utf-8"?>
<p:tagLst xmlns:p="http://schemas.openxmlformats.org/presentationml/2006/main">
  <p:tag name="AS_UNIQUEID" val="19038"/>
</p:tagLst>
</file>

<file path=ppt/tags/tag459.xml><?xml version="1.0" encoding="utf-8"?>
<p:tagLst xmlns:p="http://schemas.openxmlformats.org/presentationml/2006/main">
  <p:tag name="AS_UNIQUEID" val="128"/>
  <p:tag name="KSO_WM_BEAUTIFY_FLAG" val=""/>
  <p:tag name="KSO_WM_UNIT_TABLE_BEAUTIFY" val="smartTable{4ac46900-a3e3-4385-8398-9db5af9e70ab}"/>
</p:tagLst>
</file>

<file path=ppt/tags/tag460.xml><?xml version="1.0" encoding="utf-8"?>
<p:tagLst xmlns:p="http://schemas.openxmlformats.org/presentationml/2006/main">
  <p:tag name="AS_UNIQUEID" val="125"/>
  <p:tag name="KSO_WM_BEAUTIFY_FLAG" val=""/>
</p:tagLst>
</file>

<file path=ppt/tags/tag461.xml><?xml version="1.0" encoding="utf-8"?>
<p:tagLst xmlns:p="http://schemas.openxmlformats.org/presentationml/2006/main">
  <p:tag name="AS_UNIQUEID" val="13586"/>
  <p:tag name="KSO_WM_BEAUTIFY_FLAG" val=""/>
</p:tagLst>
</file>

<file path=ppt/tags/tag462.xml><?xml version="1.0" encoding="utf-8"?>
<p:tagLst xmlns:p="http://schemas.openxmlformats.org/presentationml/2006/main">
  <p:tag name="AS_UNIQUEID" val="13587"/>
  <p:tag name="KSO_WM_BEAUTIFY_FLAG" val=""/>
</p:tagLst>
</file>

<file path=ppt/tags/tag463.xml><?xml version="1.0" encoding="utf-8"?>
<p:tagLst xmlns:p="http://schemas.openxmlformats.org/presentationml/2006/main">
  <p:tag name="AS_UNIQUEID" val="13588"/>
  <p:tag name="KSO_WM_BEAUTIFY_FLAG" val=""/>
</p:tagLst>
</file>

<file path=ppt/tags/tag464.xml><?xml version="1.0" encoding="utf-8"?>
<p:tagLst xmlns:p="http://schemas.openxmlformats.org/presentationml/2006/main">
  <p:tag name="AS_UNIQUEID" val="13589"/>
  <p:tag name="KSO_WM_BEAUTIFY_FLAG" val=""/>
</p:tagLst>
</file>

<file path=ppt/tags/tag465.xml><?xml version="1.0" encoding="utf-8"?>
<p:tagLst xmlns:p="http://schemas.openxmlformats.org/presentationml/2006/main">
  <p:tag name="AS_UNIQUEID" val="13590"/>
  <p:tag name="KSO_WM_BEAUTIFY_FLAG" val=""/>
</p:tagLst>
</file>

<file path=ppt/tags/tag466.xml><?xml version="1.0" encoding="utf-8"?>
<p:tagLst xmlns:p="http://schemas.openxmlformats.org/presentationml/2006/main">
  <p:tag name="AS_UNIQUEID" val="13591"/>
  <p:tag name="KSO_WM_BEAUTIFY_FLAG" val=""/>
</p:tagLst>
</file>

<file path=ppt/tags/tag467.xml><?xml version="1.0" encoding="utf-8"?>
<p:tagLst xmlns:p="http://schemas.openxmlformats.org/presentationml/2006/main">
  <p:tag name="AS_UNIQUEID" val="13592"/>
  <p:tag name="KSO_WM_BEAUTIFY_FLAG" val=""/>
</p:tagLst>
</file>

<file path=ppt/tags/tag468.xml><?xml version="1.0" encoding="utf-8"?>
<p:tagLst xmlns:p="http://schemas.openxmlformats.org/presentationml/2006/main">
  <p:tag name="AS_UNIQUEID" val="13593"/>
  <p:tag name="KSO_WM_BEAUTIFY_FLAG" val=""/>
</p:tagLst>
</file>

<file path=ppt/tags/tag469.xml><?xml version="1.0" encoding="utf-8"?>
<p:tagLst xmlns:p="http://schemas.openxmlformats.org/presentationml/2006/main">
  <p:tag name="AS_UNIQUEID" val="13594"/>
  <p:tag name="KSO_WM_BEAUTIFY_FLAG" val=""/>
</p:tagLst>
</file>

<file path=ppt/tags/tag470.xml><?xml version="1.0" encoding="utf-8"?>
<p:tagLst xmlns:p="http://schemas.openxmlformats.org/presentationml/2006/main">
  <p:tag name="AS_UNIQUEID" val="13595"/>
  <p:tag name="KSO_WM_BEAUTIFY_FLAG" val=""/>
</p:tagLst>
</file>

<file path=ppt/tags/tag471.xml><?xml version="1.0" encoding="utf-8"?>
<p:tagLst xmlns:p="http://schemas.openxmlformats.org/presentationml/2006/main">
  <p:tag name="AS_UNIQUEID" val="19114"/>
</p:tagLst>
</file>

<file path=ppt/tags/tag472.xml><?xml version="1.0" encoding="utf-8"?>
<p:tagLst xmlns:p="http://schemas.openxmlformats.org/presentationml/2006/main">
  <p:tag name="AS_UNIQUEID" val="19115"/>
</p:tagLst>
</file>

<file path=ppt/tags/tag4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214</Paragraphs>
  <Slides>20</Slides>
  <Notes>19</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20</vt:i4>
      </vt:variant>
    </vt:vector>
  </HeadingPairs>
  <TitlesOfParts>
    <vt:vector baseType="lpstr" size="36">
      <vt:lpstr>Arial</vt:lpstr>
      <vt:lpstr>Calibri</vt:lpstr>
      <vt:lpstr>微软雅黑</vt:lpstr>
      <vt:lpstr>宋体</vt:lpstr>
      <vt:lpstr>等线 Light</vt:lpstr>
      <vt:lpstr>等线</vt:lpstr>
      <vt:lpstr>方正大标宋_GBK</vt:lpstr>
      <vt:lpstr>黑体</vt:lpstr>
      <vt:lpstr>Times New Roman</vt:lpstr>
      <vt:lpstr>Courier New</vt:lpstr>
      <vt:lpstr>楷体</vt:lpstr>
      <vt:lpstr>方正中等线简体</vt:lpstr>
      <vt:lpstr>华文细黑</vt:lpstr>
      <vt:lpstr>仿宋</vt:lpstr>
      <vt:lpstr>Wingdings</vt:lpstr>
      <vt:lpstr>Office Theme</vt:lpstr>
      <vt:lpstr>PowerPoint Presentation</vt:lpstr>
      <vt:lpstr>PowerPoint Presentation</vt:lpstr>
      <vt:lpstr>高中思想政治课程结构（新课标）</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2024-09-24T18:45:10.798</cp:lastPrinted>
  <dcterms:created xsi:type="dcterms:W3CDTF">2024-09-24T10:45:10Z</dcterms:created>
  <dcterms:modified xsi:type="dcterms:W3CDTF">2024-09-24T10:45:13Z</dcterms:modified>
</cp:coreProperties>
</file>