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44E0E-ADBF-456D-A7FB-9FB5A6BF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BF5B9-6AC0-4C70-A6BE-6106467F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106CA-EC6D-45E6-803C-2A3680BB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90FD1-4BD6-4E7C-BEBC-820F39219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E0EA1-BD8D-4D7C-8E6B-C6A34ADF1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290BA-3C5F-407B-8248-5A2ADE8A7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BD9C9-55C2-418C-ADA6-E44A57DB5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C0B02-0E8A-411F-A469-1757017D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C991A-96A9-4954-A4F3-F46D85EE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EE81D-7870-4D32-B062-4FB74019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2EDF-5F27-4409-81E4-10DF4ACE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23240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浙江华测控设备使用说明书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设备性能参数与指标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浙江华测控设备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设备型号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HCK-XXXX（具体型号根据产品而定）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37" r="180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设备名称与型号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本设备主要用于工业自动化生产线上的测量与控制，具备高精度测量、快速响应、稳定可靠等特点。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设备界面友好，操作简单方便，减少操作人员的学习成本。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采用先进的测量技术，确保测量结果的准确性和稳定性。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设备响应速度快，能够及时对生产线上的变化做出调整。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经过严格的质量控制和耐久性测试，确保设备在长时间运行中保持稳定和可靠。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稳定可靠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设备功能及特点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本设备适用于工业自动化生产线上的各种测量与控制需求，如长度、直径、角度等几何量的测量，以及温度、压力、流量等物理量的控制。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适用于各种工业生产环境，如机械制造、汽车制造、电子电器、石油化工等行业。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设备结构与组成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为设备提供稳定可靠的电源供应。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显示设备的运行状态、参数设置和故障信息等。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根据控制器的指令，对被测对象进行相应的操作或调节。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设备的核心部件，负责接收和处理各种信号，控制设备的整体运行。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用于检测被测对象的各种参数，将参数变化转化为电信号输出。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主要部件及功能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浙江华测控设备采用一体化设计，外观简洁大方，结构紧凑。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设备的具体尺寸因型号和规格而异，请参照产品手册中的详细参数。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设备尺寸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设备外观与尺寸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63" r="112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设备支持多种连接方式，包括有线连接和无线连接，可根据实际需求选择合适的连接方式。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设备提供多种接口类型，如RS232、RS485、USB、Ethernet等，方便与上位机或其他设备进行通信和数据传输。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连接方式与接口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确认设备型号和规格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根据实际需求选择合适的设备型号和规格，确保设备能够满足使用要求。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检查设备完整性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检查设备是否完好无损，各部件是否齐全，如有损坏或缺失请及时联系厂家。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准备安装工具和材料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准备好所需的安装工具和材料，如螺丝刀、扳手、电线、接头等。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07" r="2680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选择合适的安装位置，确保设备能够稳定运行且便于操作和维护。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确定安装位置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使用螺丝或其他固定件将设备固定在安装位置上，确保设备牢固稳定。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固定设备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将电源线和信号线连接到设备上，注意接线正确、牢固，避免短路或接触不良。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连接电源线和信号线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检查设备安装是否牢固、接线是否正确，如有问题及时调整。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检查安装质量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https://d.book118.com/306223240002010055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2024-09-22T08:44:26.387</cp:lastPrinted>
  <dcterms:created xsi:type="dcterms:W3CDTF">2024-09-22T00:44:26Z</dcterms:created>
  <dcterms:modified xsi:type="dcterms:W3CDTF">2024-09-22T00:44:28Z</dcterms:modified>
</cp:coreProperties>
</file>