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69FF1-8D1C-446D-A708-122998391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03119-D24B-45E6-B891-5F289D6C7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113BC-6804-4B82-8A78-1B70BC26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BE35D-8C9D-41FB-AD2B-FCEA1B050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5C958D-2DEB-4647-B5D5-BFE0398B7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74A67-048B-4F1F-80A4-DDB9FAE2A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CAFAF9-A78E-4711-93F2-F902A936A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4903C-5C2D-4FD5-B674-506F4605A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6312E-EC5E-40F8-A852-1F005CE1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0BB26B-7E72-4F01-A7C2-0829FF235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1EE1-A3EC-4411-A35F-D54012B5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241100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网络安全信息化教学设计方案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教学资源与环境建设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教学活动设计与实施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06" r="1460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随着互联网的普及，网络攻击事件不断增多，包括黑客攻击、恶意软件、钓鱼网站等，给个人和企业带来了巨大损失。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网络攻击日益频繁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大量个人和企业数据在网络上传输和存储，一旦泄露可能导致隐私侵犯和财产损失。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当前网络安全领域人才供不应求，具备专业知识和技能的人才匮乏，难以满足日益增长的安全需求。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网络安全人才短缺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信息化教学优势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借助现代信息技术，如多媒体、网络、人工智能等，可以实现教学资源共享、个性化学习、实时互动等，提高教学效果和效率。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学习者需要了解网络安全的基本概念和原理，掌握常见的网络攻击手段和防御技术，培养安全意识和应急响应能力。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社会对网络安全人才的需求不断增长，要求人才具备扎实的专业知识、广泛的安全视野和实践经验。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信息化教学优势与需求分析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课程目标与预期成果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掌握网络安全的基本概念、原理和技术，了解常见的网络攻击手段和防御方法。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能够分析和评估网络安全风险，制定和执行安全策略，应对网络攻击和数据泄露等安全事件。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培养学习者的安全意识和责任感，树立正确的网络安全价值观和行为准则。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学习者能够独立完成网络安全实验和项目，具备一定的创新能力和团队协作精神，满足社会和企业的用人需求。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8000" b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网络安全法律法规与伦理道德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概述国内外网络安全相关的法律法规，强调网络安全实践中的伦理道德要求。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网络安全的定义与重要性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解释网络安全的概念，阐述网络安全对于个人、组织和国家的重要性。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常见的网络安全威胁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介绍常见的网络攻击手段，如恶意软件、钓鱼攻击、DDoS攻击等。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网络攻击原理与分类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详细解析网络攻击的原理，对不同类型的网络攻击进行分类。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防御策略与技术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探讨针对各类网络攻击的防御策略，介绍防火墙、入侵检测系统等防御技术的原理与应用。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安全漏洞与风险评估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讲解安全漏洞的概念、分类及风险评估方法，提供漏洞扫描和修复建议。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攻击与防御技术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阐述密码学的定义、发展历程及基本原理，包括加密算法、解密算法等。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密码学基础概念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介绍对称密码、非对称密码等常见密码算法的原理及应用场景。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常见密码算法与应用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探讨密码管理的最佳实践，提供安全使用密码的建议和技巧。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密码管理与安全实践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密码学原理及应用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理论教学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通过课堂讲授、案例分析等方式，传授网络安全相关理论知识。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设计针对性的实验项目，让学生在实践中掌握网络安全技能。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鼓励学生自主完成综合性课程设计，培养其综合运用所学知识解决问题的能力。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企业合作与实习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与企业合作，提供实习机会，让学生在实际工作环境中了解和应用网络安全知识。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教学方法：理论与实践相结合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教学资源与环境建设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推荐国内外公认的网络安全经典教材，如《网络安全技术与应用》、《网络安全原理与实践》等，确保学生掌握扎实的基础知识。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经典网络安全教材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及时跟踪网络安全领域的最新研究成果，推荐学生阅读相关论文、报告等，使学生能够紧跟学科发展前沿。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最新研究成果资料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引入企业安全专家的实战经验分享、安全事件案例分析等资料，增强学生解决实际问题的能力。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行业案例与实战经验分享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优质教材及参考资料推荐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硬件设备配置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购置防火墙、入侵检测系统、VPN设备等网络安全硬件设备，满足实验教学需求。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软件资源准备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配备常用的网络安全软件工具，如漏洞扫描器、网络数据包分析器等，供学生进行实验分析。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网络安全实验室建设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设计合理的实验室架构，包括网络拓扑结构、安全设备配置等，为学生提供接近真实的网络安全实验环境。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实验室建设方案与设备配置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在线课程开发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制作高质量的网络安全在线课程，涵盖基础知识、进阶技能、实战应用等多个层次。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学习资源整合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整合各类学习资源，如教学视频、在线测验、学习指南等，为学生提供便捷、高效的学习体验。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互动交流功能实现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搭建在线学习平台的互动交流功能，如讨论区、在线答疑等，促进学生之间的学习交流和协作。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在线学习平台搭建及资源整合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https://d.book118.com/306224110035010034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2024-09-03T06:41:12.360</cp:lastPrinted>
  <dcterms:created xsi:type="dcterms:W3CDTF">2024-09-02T22:41:12Z</dcterms:created>
  <dcterms:modified xsi:type="dcterms:W3CDTF">2024-09-02T22:41:14Z</dcterms:modified>
</cp:coreProperties>
</file>