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5331F-28EA-4373-997F-20A30D19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9ADC3-BEC2-4B21-9769-DD7F4643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37026-1121-4E2B-8954-21B61057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896FF-3A75-4252-AF63-75E1C1C61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F1226-D854-4039-8E8F-1F299BC9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D46A0-2F48-4371-9BEC-88F1373AB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EED34-76D3-41FF-86A2-C4671862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98D7A-0E5C-4338-A9B2-CB565157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A11E4-D5BF-4E24-8B42-7ABF007F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58359-814E-4EA3-BA20-9AB7AF0B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0EDD6-3800-4859-B379-4550231E1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24144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理论的基本概要\n## 1.风险理论的基本概念与定义\n### 1.1风险与不确定性之间的关系\n### 1.2风险的度量方法与标准\n### 1.3风险类型与分类\n## 2.风险理论的发展历程\n### 2.1古典风险理论的形成与发展\n### 2.2现代风险理论的兴起与传播\n### 2.3风险理论在不同领域的应用与实践\n## 3.风险识别与评估方法\n### 3.1风险识别的基本原则与方法\n### 3.2风险评估的常用方法与工具\n### 3.3风险评估结果的解释与应用\n## 4.风险管理与控制策略\n### 4.1风险管理的目标与原则\n### 4.2风险控制策略的制定与实施\n### 4.3风险监控与改进措施\n## 5.风险理论在实际问题中的应用案例\n### 5.1金融风险管理与控制案例分析\n### 5.2工程项目风险管理与控制案例分析\n### 5.3企业风险管理策略案例分析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风险理论的基本概要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风险理论的基本概念与定义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风险与不确定性都是描述事件发生可能性的概念</a:t>
                </a:r>
                <a:endParaRPr/>
              </a:p>
            </p:txBody>
          </p:sp>
          <p:sp>
            <p:nvSpPr>
              <p:cNvPr id="16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风险表示事件发生的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，即事件发生的可能性和带来的后果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不确定性表示事件发生的不确定性，即无法准确预测事件发生的概率和影响</a:t>
                </a:r>
                <a:endParaRPr/>
              </a:p>
            </p:txBody>
          </p:sp>
        </p:grpSp>
        <p:grpSp>
          <p:nvGrpSpPr>
            <p:cNvPr id="16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风险与不确定性之间存在一定的联系</a:t>
                </a:r>
                <a:endParaRPr/>
              </a:p>
            </p:txBody>
          </p:sp>
          <p:sp>
            <p:nvSpPr>
              <p:cNvPr id="16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风险可以看作是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不确定性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的一种特例，即当不确定性中的概率分布已知时，风险事件的发生概率和影响可以量化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当不确定性增加时，风险也可能随之增加</a:t>
                </a:r>
                <a:endParaRPr/>
              </a:p>
            </p:txBody>
          </p:sp>
        </p:grpSp>
        <p:grpSp>
          <p:nvGrpSpPr>
            <p:cNvPr id="16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风险与不确定性的区别</a:t>
                </a:r>
                <a:endParaRPr/>
              </a:p>
            </p:txBody>
          </p:sp>
          <p:sp>
            <p:nvSpPr>
              <p:cNvPr id="1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风险可以量化，而不确定性无法量化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风险关注事件发生的可能性和影响，而不确定性关注事件发生的不确定性本身</a:t>
                </a:r>
                <a:endParaRPr/>
              </a:p>
            </p:txBody>
          </p:sp>
        </p:grpSp>
      </p:grpSp>
      <p:pic>
        <p:nvPicPr>
          <p:cNvPr id="17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风险与不确定性之间的关系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风险度量是评估风险事件发生可能性和影响的过程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风险度量方法包括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概率分布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期望值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等统计方法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风险度量的标准通常包括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风险概率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风险指数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风险度量的方法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概率分布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：通过概率分布函数描述风险事件发生的可能性，如正态分布、二项分布等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期望值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：表示风险事件发生的平均影响，即概率分布的加权平均值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：表示风险事件发生影响的波动程度，即概率分布的平方差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风险度量的标准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风险概率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：表示风险事件发生的可能性，通常用概率表示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：表示风险事件发生后的影响程度，通常用数值表示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风险指数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：表示风险事件的综合风险程度，通常用风险概率和风险影响的乘积表示</a:t>
            </a:r>
            <a:endParaRPr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风险的度量方法与标准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风险类型是根据风险事件的特点进行分类的方式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：与金融市场价格波动相关的风险，如利率风险、汇率风险等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信用风险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：与交易对手信用状况相关的风险，如违约风险、信用降级风险等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：与内部管理、员工操作等相关的风险，如系统故障风险、人为风险等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风险分类的目的是为了更好地管理和控制风险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通过风险分类，可以针对不同类别的风险采取不同的风险管理策略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风险分类有助于提高风险管理的效率和效果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风险分类的方法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定性分类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：根据风险事件的特点和影响进行描述性分类，如内部风险、外部风险等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定量分类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：通过统计方法对风险事件的发生概率和影响进行量化分类，如高概率高影响风险、低概率低影响风险等</a:t>
            </a:r>
            <a:endParaRPr/>
          </a:p>
        </p:txBody>
      </p: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风险类型与分类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风险理论的发展历程</a:t>
            </a:r>
            <a:endParaRPr/>
          </a:p>
        </p:txBody>
      </p:sp>
      <p:sp>
        <p:nvSpPr>
          <p:cNvPr id="18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古典风险理论主要关注风险的度量和管理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古典风险理论的代表人物包括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Bernoulli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Adam Smith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John Maynard Keynes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古典风险理论的核心观点是风险与收益的对称性，即高风险高收益，低风险低收益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古典风险理论的发展历程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18世纪，Bernoulli提出了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风险与收益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的概念，为古典风险理论奠定了基础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19世纪，Adam Smith提出了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分工与风险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的观点，强调风险分担的重要性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20世纪初，John Maynard Keynes提出了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风险偏好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的概念，进一步发展了古典风险理论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古典风险理论的形成与发展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现代风险理论的代表人物包括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Harry Markowitz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William Sharpe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Jan Mossin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现代风险理论的核心观点是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风险与收益的权衡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，即通过风险管理实现风险与收益的最优平衡</a:t>
                </a:r>
                <a:endParaRPr/>
              </a:p>
            </p:txBody>
          </p:sp>
          <p:sp>
            <p:nvSpPr>
              <p:cNvPr id="20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现代风险理论主要关注风险的度量、管理和控制</a:t>
                </a:r>
                <a:endParaRPr/>
              </a:p>
            </p:txBody>
          </p:sp>
          <p:sp>
            <p:nvSpPr>
              <p:cNvPr id="20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20世纪50年代，Harry Markowitz提出了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现代投资组合理论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，为现代风险理论奠定了基础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20世纪60年代，William Sharpe和Jan Mossin提出了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资本资产定价模型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，进一步发展了现代风险理论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20世纪70年代，现代风险理论得到了广泛应用和传播，如风险度量、风险控制、风险监管等领域</a:t>
                </a:r>
                <a:endParaRPr/>
              </a:p>
            </p:txBody>
          </p:sp>
          <p:sp>
            <p:nvSpPr>
              <p:cNvPr id="21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现代风险理论的发展历程</a:t>
                </a:r>
                <a:endParaRPr/>
              </a:p>
            </p:txBody>
          </p:sp>
          <p:sp>
            <p:nvSpPr>
              <p:cNvPr id="21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现代风险理论的形成与传播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风险理论在金融领域的应用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风险管理：通过风险度量、风险监控等手段，实现风险与收益的最优平衡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投资组合：通过现代投资组合理论，实现风险的分散化和收益的最大化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风险理论在工程领域的应用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风险识别：通过风险调查、风险分析等手段，识别工程项目的潜在风险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风险评估：通过定性和定量方法，评估工程项目的风险程度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风险理论在企业领域的应用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风险管理策略：通过风险规划、风险应对等手段，实现企业的风险控制和持续发展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风险监控与改进：通过风险监控和风险改进措施，提高企业的风险管理水平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风险理论在不同领域的应用与实践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风险识别与评估方法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风险识别是识别潜在风险事件的过程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风险识别的基本原则包括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风险识别的方法包括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风险情景分析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风险清单：列出可能发生的风险事件及其可能的影响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风险分类：对风险事件进行分类，便于后续的风险评估和管理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https://d.book118.com/306224144040010053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风险理论的基本概要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2024-09-19T21:41:46.316</cp:lastPrinted>
  <dcterms:created xsi:type="dcterms:W3CDTF">2024-09-19T13:41:46Z</dcterms:created>
  <dcterms:modified xsi:type="dcterms:W3CDTF">2024-09-19T13:41:48Z</dcterms:modified>
</cp:coreProperties>
</file>