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44B86-4D82-43A3-8371-3451D002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D41E9-CD67-46C3-975F-3E69533A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3D4C0-277C-4AD4-8D05-3FCDFE12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C58B7-41E7-4430-BB8A-D404B2FC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F9E4F-AC02-4BBF-9DD8-B6DE03D5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0C269-FCD6-4A58-8648-2ED020F6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B8B6B-CBCE-4F21-87E2-0CEEAACF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CD442-541C-4226-BFEF-62D5BB0D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37C7B-5247-4BFD-AA59-635A559C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8A7AB-2EFB-48E4-AC3A-E50D879E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50F7-093C-4A29-8138-AF1F2C39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012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大客户营销管理策略在食品饮料领域的市场竞争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食品饮料领域市场竞争现状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大客户识别与选择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随着消费者需求日益多样化，食品饮料市场竞争愈发激烈，企业需不断创新以保持竞争优势。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大客户营销重要性凸显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大客户在食品饮料企业中占据重要地位，其采购量和消费习惯对企业业绩产生重大影响。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营销策略亟待优化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针对大客户的营销策略需要更加精准和有效，以提高客户满意度和忠诚度，进而提升市场份额。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探讨大客户营销策略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结合食品饮料行业特点和市场竞争状况，探讨有效的大客户营销策略，包括产品定位、价格策略、渠道选择、促销手段等。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提供实战案例参考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通过分享成功的大客户营销案例，为企业制定营销策略提供借鉴和参考，提高营销效果。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分析大客户消费行为及需求特点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深入了解大客户的消费心理、购买行为和需求特点，为企业制定营销策略提供数据支持。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食品饮料领域市场竞争现状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食品饮料行业市场规模庞大，持续增长，其中健康、有机和高端市场增长迅速。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近年来，食品饮料行业增长率保持稳定，预计未来几年将继续保持增长态势。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食品饮料行业竞争激烈，市场集中度逐渐提高，龙头企业优势明显。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包括国内外知名品牌，如可口可乐、百事可乐、康师傅、统一等。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04" b="155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消费者对食品饮料的需求日益多样化，对健康、营养、口感等方面有更高要求。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健康、有机、高端化成为食品饮料行业的重要趋势，同时，个性化、定制化产品也受到越来越多消费者的青睐。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在食品饮料领域，大客户通常指那些采购量大、对公司产品和服务有长期需求的客户，如大型连锁超市、知名餐饮企业等。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大客户对于食品饮料企业的价值主要体现在以下几个方面：带来稳定的销售额和利润；提升品牌知名度和市场影响力；促进产品创新和质量提升。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针对不同大客户的需求和特点，制定个性化的营销策略，以满足其特定需求。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与大客户建立长期稳定的合作关系，通过持续提供优质的产品和服务，实现双方共赢。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在制定营销策略时，要充分考虑大客户的利益，寻求双方共同发展的机会。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通过市场调研和与客户的沟通交流，深入了解大客户的采购需求、决策流程以及对企业产品和服务的期望。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组建具备专业知识和丰富经验的营销团队，负责大客户的开发、维护和管理。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建立专业营销团队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根据大客户的特定需求，提供定制化的产品和服务解决方案，以满足其个性化需求。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提供定制化解决方案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通过建立完善的客户关系管理系统，及时响应大客户的投诉和建议，提高客户满意度和忠诚度。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强化客户关系管理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大客户识别与选择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了解食品饮料行业的发展趋势、市场规模、竞争格局等信息，为构建客户画像提供宏观背景。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收集并分析潜在客户的基本信息，如企业规模、经营状况、市场份额等，以及客户的采购行为、消费习惯等，形成客户特征标签。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客户特征分析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深入挖掘潜在客户的需求，包括产品需求、服务需求、价格需求等，以及客户的痛点和挑战，为制定营销策略提供依据。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客户画像构建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评估潜在客户的企业规模、财务状况、市场份额等，确保其具备成为大客户的潜力。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了解潜在客户的采购预算、采购周期、采购流程等，判断其采购能力和合作意愿。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分析潜在客户的行业地位、发展趋势以及与竞争对手的关系，预测合作前景和增长潜力。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合作前景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潜在客户筛选标准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目标客户确定方法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利用数据挖掘技术对历史客户数据进行分析，发现具有相似特征的大客户群体，将其作为目标客户群体进行拓展。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根据潜在客户的各项指标设定权重，建立评分卡模型，对潜在客户进行评分和排序，选择得分较高的客户作为目标客户。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评分卡模型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组织专家团队对潜在客户进行评审，综合考虑客户实力、采购能力、合作前景等因素，确定目标客户名单。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https://d.book118.com/306230125021010042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2024-09-09T09:21:30.311</cp:lastPrinted>
  <dcterms:created xsi:type="dcterms:W3CDTF">2024-09-09T01:21:30Z</dcterms:created>
  <dcterms:modified xsi:type="dcterms:W3CDTF">2024-09-09T01:21:32Z</dcterms:modified>
</cp:coreProperties>
</file>