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63BCCB-A302-4316-B54D-CE58034983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C9419D-FDAC-47BE-97A3-1028F7F4DD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1122FA-870B-49E2-8AB7-F796739CD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957AD5-160F-4498-8F91-BA73605123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C77CEB-DE1D-4587-AB80-E753DD7923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9EEB48-36AE-4AD6-AF66-A25C5A6A60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FD6AFF-239D-48EE-9EE5-618E4A1291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530BB6-1B56-4B1E-968B-6B6A058481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B4F6A0-7B53-4540-BD04-9F6FB4B42E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D673E0-EA79-4E2E-8AD5-2B867D65D7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8B0596-D728-4787-BC32-D8A3E447F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23014121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消防施工中灭火器材的选用与维护</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灭火器材的种类与特性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灭火器材的选用原则</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灭火器材的维护与保养</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灭火器材的使用方法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灭火器材的注意事项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灭火器材的种类与特性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491" r="1249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3437" r="13437"/>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干粉灭火器</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干粉灭火器主要通过干粉灭火剂瞬间释放大量的非活性气体来抑制火焰燃烧。</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它适用于扑灭固态物质、液体和气体火灾以及电气设备火灾。</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干粉灭火器具有使用方便、存储安全、灭火效果好等优点。</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但使用后干粉容易散播和污染环境。</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泡沫灭火器主要通过喷洒泡沫灭火剂，使火焰与空气隔离，降低燃烧物体的温度来达到灭火效果。</a:t>
            </a:r>
          </a:p>
        </p:txBody>
      </p:sp>
      <p:pic>
        <p:nvPicPr>
          <p:cNvPr id="4" name="Picture 4"/>
          <p:cNvPicPr>
            <a:picLocks noChangeAspect="1"/>
          </p:cNvPicPr>
          <p:nvPr/>
        </p:nvPicPr>
        <p:blipFill>
          <a:blip r:embed="rId2"/>
          <a:srcRect l="20850" r="20850"/>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667" r="16667"/>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67" r="1666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6208" r="16208"/>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泡沫灭火器具有灭火速度快、效率高、不易复燃等优点。</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它主要用于扑灭液体、气体和油脂类火灾。</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但泡沫灭火器对电气火灾不适用，因为水基泡沫可能导致电击。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泡沫灭火器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89" r="1658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6589" r="16589"/>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6589" r="16589"/>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6589" r="16589"/>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水灭火器主要通过水的冷却效果来降低火焰的温度，从而达到灭火目的。</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它适用于扑灭固体物质火灾，如木材、纸张、布料等。</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水灭火器具有取材方便、成本低廉、操作简单等优点。</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但对于液体、气体和电气火灾，水灭火器可能会加剧火势。</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水灭火器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气体灭火器</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气体灭火器主要通过释放大量的惰性气体或化学气体，稀释空气中的氧气或化学反应剂来抑制火焰燃烧。</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它适用于关闭的环境，如服务器房间、电子设备或高价值物品的存储地点。</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气体灭火器具有快速灭火、高效安全等优点。</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但使用后可能会造成人员窒息危险，且不适用于开放或有人员的环境。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灭火器材的选用原则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3" r="175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选用水型、泡沫型灭火器，如清水灭火器、泡沫灭火器。</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A类火灾</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选用泡沫型、干粉型或气体型灭火器，如碳酸氢钠干粉灭火器、二氧化碳灭火器。</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B类火灾</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选用干粉型、气体型或泡沫型灭火器，如碳酸氢钠干粉灭火器、氟代烃灭火器。</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C类火灾</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选用金属型灭火器或特殊的非活性气体灭火器，如洁净气体灭火器。</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D类火灾</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根据火灾类型选择灭火器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125" r="16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密闭空间火灾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选用气体型或干粉型灭火器，如二氧化碳灭火器、洁净气体灭火器。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室内火灾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选用水型、泡沫型、干粉型或气体型灭火器，如室内消火栓、灭火器箱内的干粉灭火器。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室外开阔地火灾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选用泡沫型、干粉型或气体型灭火器，如室外消火栓、移动式干粉灭火器。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根据现场情况选择灭火器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优先选择对人体无毒无害的灭火器，如洁净气体灭火器。</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无毒无害</a:t>
            </a:r>
          </a:p>
        </p:txBody>
      </p:sp>
      <p:pic>
        <p:nvPicPr>
          <p:cNvPr id="5" name="Picture 5"/>
          <p:cNvPicPr>
            <a:picLocks noChangeAspect="1"/>
          </p:cNvPicPr>
          <p:nvPr/>
        </p:nvPicPr>
        <p:blipFill>
          <a:blip r:embed="rId2"/>
          <a:srcRect l="10083" r="1008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在易爆场所选用防爆型或抑爆型的灭火器，如抑爆式二氧化碳灭火器。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防爆安全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在环保要求高的场所选用低毒、低残留的灭火器，如氟代烃灭火器。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环保安全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根据人员安全选择灭火器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灭火器材的维护与保养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灭火器压力是灭火器正常工作的关键，定期检查可以确保灭火器随时处于正常状态。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在每次使用灭火器后，应检查其压力是否正常，如果压力过低或过高，应及时进行充气或排气。同时，每个月至少进行一次常规检查，查看灭火器压力是否在正常范围内。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定期检查灭火器压力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https://d.book118.com/306230141210010054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2024-09-22T00:41:56.088</cp:lastPrinted>
  <dcterms:created xsi:type="dcterms:W3CDTF">2024-09-21T16:41:56Z</dcterms:created>
  <dcterms:modified xsi:type="dcterms:W3CDTF">2024-09-21T16:41:58Z</dcterms:modified>
</cp:coreProperties>
</file>