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4A09997-3B53-4297-B9EE-61EE4D26AC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0C2B8-8BDA-456F-9F7B-D8F9FF78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9F769-BC2B-42A4-9F75-8FA8F19D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390C8-71FB-4429-B741-78829B68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E295E-7A85-4B79-B382-C43E309E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235C2-9895-4ADD-80F9-527CF6A3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72AAF6-2A84-42C0-A437-7F1AD19E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D0487-194E-4610-B28D-96148A1E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7C95A-63BC-43C5-9E1A-BF33AC59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CCE42-8F53-4F34-A6B0-FF255076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F78F0-59E7-4B5F-A4CC-6723DDE1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BC0BC-8A6B-43AE-BC08-04531CAC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3272950-40D4-4AD1-BF5C-7E2A181CC4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21CAC9F-DA84-4F46-99A6-8F49A0A3135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3121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节能人才培训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节能人才培训概述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节能人才培训的内容与形式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节能人才培训的实施方式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节能人才培训的评估与认证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节能人才培训的案例分析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节能人才培训的未来发展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节能人才培训概述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什么是节能人才培训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节能人才培训旨在培养专业人才，使其具备节能技术知识和能力，能够有效应用于实践中。通过系统的培训，帮助他们在节能领域取得成就，为社会、企业的可持续发展提供支撑。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节能人才培训的重要性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为可持续发展注入动力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推动能源节约与高效利用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提升资源利用效率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推动节能技术创新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促进经济发展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解决能源短缺问题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应对能源挑战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节能人才培训的目标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节能人才培训旨在培养具备节能技术、管理和创新能力的专业人才，以提高其在实践中解决问题和推动技术进步的能力。通过培训，他们可以更好地应对各种节能挑战，为行业发展注入新动力。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提高资源利用效率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节约原材料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实现可持续发展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降低环境负荷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减少污染排放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改善生态环境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保护地球家园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推动技术创新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激发创新活力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实现产业转型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节能人才培训的影响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促进企业经济发展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降低成本支出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增强市场竞争力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节能人才培训的挑战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行业要求不统一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缺乏标准化培训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需要长期投入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人才培养周期长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需要紧跟技术发展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知识更新速度快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企业保持人才难度大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人才流动性大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节能人才培训的内容与形式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掌握各种节能技术的实践应用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了解最新的节能技术发展趋势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熟悉各级政府的节能政策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了解相关法规和政策要求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节能知识的培训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深入理解节能原理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学习节能的基本概念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实践能力的培养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通过实地实践和案例分析，学员将能够应用所学的节能知识和技术，提高在节能领域的实践能力，并能够独立解决实际问题。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团队协作与沟通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有效地与团队成员合作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良好的团队协作能力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清晰表达想法和观点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创新意识的培养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激发学员的创造力和创新思维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培养创新意识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培养学员独立分析和解决问题的能力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节能人才培训旨在全面提升学员的综合能力，包括知识、实践、团队合作和创新能力，为行业发展和科技进步提供有力支持。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节能人才培训的实施方式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线下课程培训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线下课程培训是经典的面对面授课方式，通过讲座、讨论等方式传授知识。学员可以与讲师面对面交流，互动性强，有利于深入理解学习内容。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在线课程培训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学员可以随时随地学习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学员可以参与在线讨论、问答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可以利用网络资源学习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资源丰富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实践项目培训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实践项目培训是通过安排学员参与实际节能项目，提升学员的实际操作技能和经验。实践中的问题和挑战能够帮助学员更好地掌握节能技术。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导师协助学员解决学习和实践中的问题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导师分享自己的行业经验和技巧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导师帮助学员规划未来的职业发展方向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导师制度辅导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为每位学员制定个性化的学习计划和目标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https://d.book118.com/306231213012010104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节能人才培训</vt:lpstr>
      <vt:lpstr>目录</vt:lpstr>
      <vt:lpstr>第1章 节能人才培训概述</vt:lpstr>
      <vt:lpstr> </vt:lpstr>
      <vt:lpstr>节能人才培训的重要性</vt:lpstr>
      <vt:lpstr> </vt:lpstr>
      <vt:lpstr>节能人才培训的影响</vt:lpstr>
      <vt:lpstr>节能人才培训的挑战</vt:lpstr>
      <vt:lpstr>第2章 节能人才培训的内容与形式</vt:lpstr>
      <vt:lpstr>节能知识的培训</vt:lpstr>
      <vt:lpstr> </vt:lpstr>
      <vt:lpstr>团队协作与沟通</vt:lpstr>
      <vt:lpstr>创新意识的培养</vt:lpstr>
      <vt:lpstr>总结</vt:lpstr>
      <vt:lpstr>第3章 节能人才培训的实施方式</vt:lpstr>
      <vt:lpstr> </vt:lpstr>
      <vt:lpstr>在线课程培训</vt:lpstr>
      <vt:lpstr> </vt:lpstr>
      <vt:lpstr>导师制度辅导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2024-09-29T14:38:23.609</cp:lastPrinted>
  <dcterms:created xsi:type="dcterms:W3CDTF">2024-09-29T06:38:23Z</dcterms:created>
  <dcterms:modified xsi:type="dcterms:W3CDTF">2024-09-29T06:38:25Z</dcterms:modified>
</cp:coreProperties>
</file>