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gif" ContentType="image/gif"/>
  <Default Extension="emf" ContentType="image/x-em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Relationship Id="rId2" Type="http://schemas.openxmlformats.org/officeDocument/2006/relationships/image" Target="../media/image7.emf" /><Relationship Id="rId3" Type="http://schemas.openxmlformats.org/officeDocument/2006/relationships/image" Target="../media/image9.emf" /><Relationship Id="rId4" Type="http://schemas.openxmlformats.org/officeDocument/2006/relationships/image" Target="../media/image10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Relationship Id="rId2" Type="http://schemas.openxmlformats.org/officeDocument/2006/relationships/image" Target="../media/image13.emf" /><Relationship Id="rId3" Type="http://schemas.openxmlformats.org/officeDocument/2006/relationships/image" Target="../media/image14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Relationship Id="rId2" Type="http://schemas.openxmlformats.org/officeDocument/2006/relationships/image" Target="../media/image16.emf" /><Relationship Id="rId3" Type="http://schemas.openxmlformats.org/officeDocument/2006/relationships/image" Target="../media/image17.emf" /><Relationship Id="rId4" Type="http://schemas.openxmlformats.org/officeDocument/2006/relationships/image" Target="../media/image18.emf" /><Relationship Id="rId5" Type="http://schemas.openxmlformats.org/officeDocument/2006/relationships/image" Target="../media/image19.emf" /><Relationship Id="rId6" Type="http://schemas.openxmlformats.org/officeDocument/2006/relationships/image" Target="../media/image20.emf" /><Relationship Id="rId7" Type="http://schemas.openxmlformats.org/officeDocument/2006/relationships/image" Target="../media/image21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emf" /><Relationship Id="rId2" Type="http://schemas.openxmlformats.org/officeDocument/2006/relationships/image" Target="../media/image23.emf" /><Relationship Id="rId3" Type="http://schemas.openxmlformats.org/officeDocument/2006/relationships/image" Target="../media/image25.wmf" /><Relationship Id="rId4" Type="http://schemas.openxmlformats.org/officeDocument/2006/relationships/image" Target="../media/image26.emf" /><Relationship Id="rId5" Type="http://schemas.openxmlformats.org/officeDocument/2006/relationships/image" Target="../media/image27.emf" /><Relationship Id="rId6" Type="http://schemas.openxmlformats.org/officeDocument/2006/relationships/image" Target="../media/image28.emf" /><Relationship Id="rId7" Type="http://schemas.openxmlformats.org/officeDocument/2006/relationships/image" Target="../media/image29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emf" /><Relationship Id="rId2" Type="http://schemas.openxmlformats.org/officeDocument/2006/relationships/image" Target="../media/image25.wmf" /><Relationship Id="rId3" Type="http://schemas.openxmlformats.org/officeDocument/2006/relationships/image" Target="../media/image32.emf" /><Relationship Id="rId4" Type="http://schemas.openxmlformats.org/officeDocument/2006/relationships/image" Target="../media/image33.emf" /><Relationship Id="rId5" Type="http://schemas.openxmlformats.org/officeDocument/2006/relationships/image" Target="../media/image34.emf" /><Relationship Id="rId6" Type="http://schemas.openxmlformats.org/officeDocument/2006/relationships/image" Target="../media/image35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6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8.emf" /><Relationship Id="rId2" Type="http://schemas.openxmlformats.org/officeDocument/2006/relationships/image" Target="../media/image40.wmf" /><Relationship Id="rId3" Type="http://schemas.openxmlformats.org/officeDocument/2006/relationships/image" Target="../media/image42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3.emf" /><Relationship Id="rId2" Type="http://schemas.openxmlformats.org/officeDocument/2006/relationships/image" Target="../media/image44.emf" /><Relationship Id="rId3" Type="http://schemas.openxmlformats.org/officeDocument/2006/relationships/image" Target="../media/image45.emf" /><Relationship Id="rId4" Type="http://schemas.openxmlformats.org/officeDocument/2006/relationships/image" Target="../media/image46.emf" /><Relationship Id="rId5" Type="http://schemas.openxmlformats.org/officeDocument/2006/relationships/image" Target="../media/image47.emf" /><Relationship Id="rId6" Type="http://schemas.openxmlformats.org/officeDocument/2006/relationships/image" Target="../media/image48.emf" /><Relationship Id="rId7" Type="http://schemas.openxmlformats.org/officeDocument/2006/relationships/image" Target="../media/image49.emf" /><Relationship Id="rId8" Type="http://schemas.openxmlformats.org/officeDocument/2006/relationships/image" Target="../media/image50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B878D-F50C-4006-8F72-E20057856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81085-B64D-44DC-87EE-2730B5BC8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E8F71-5965-4D0B-A52B-F9B8A274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C620A-03C7-419C-9720-3D3658EB9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3DC38-61F8-4C68-BD78-C8F83057C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3C7C8-F21A-492F-AC8F-24A00B811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018729-E11D-43BB-97F7-9993A2467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DD971-7B5D-4640-B3B0-D41F3299E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EFFB1-44E7-45B2-99B9-6D5CC7A3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7FDAA-39BC-4669-8771-0DFE7C83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92433-F62E-4748-A37F-D00901AE1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0" name="Freeform 2"/>
          <p:cNvSpPr/>
          <p:nvPr/>
        </p:nvSpPr>
        <p:spPr bwMode="auto">
          <a:xfrm>
            <a:off x="4760913" y="20638"/>
            <a:ext cx="4438650" cy="4038600"/>
          </a:xfrm>
          <a:custGeom>
            <a:gdLst>
              <a:gd name="T0" fmla="*/ 23 w 546"/>
              <a:gd name="T1" fmla="*/ 4 h 497"/>
              <a:gd name="T2" fmla="*/ 11 w 546"/>
              <a:gd name="T3" fmla="*/ 71 h 497"/>
              <a:gd name="T4" fmla="*/ 25 w 546"/>
              <a:gd name="T5" fmla="*/ 393 h 497"/>
              <a:gd name="T6" fmla="*/ 54 w 546"/>
              <a:gd name="T7" fmla="*/ 457 h 497"/>
              <a:gd name="T8" fmla="*/ 158 w 546"/>
              <a:gd name="T9" fmla="*/ 482 h 497"/>
              <a:gd name="T10" fmla="*/ 204 w 546"/>
              <a:gd name="T11" fmla="*/ 495 h 497"/>
              <a:gd name="T12" fmla="*/ 520 w 546"/>
              <a:gd name="T13" fmla="*/ 475 h 497"/>
              <a:gd name="T14" fmla="*/ 533 w 546"/>
              <a:gd name="T15" fmla="*/ 167 h 497"/>
              <a:gd name="T16" fmla="*/ 369 w 546"/>
              <a:gd name="T17" fmla="*/ 16 h 497"/>
              <a:gd name="T18" fmla="*/ 249 w 546"/>
              <a:gd name="T19" fmla="*/ 29 h 497"/>
              <a:gd name="T20" fmla="*/ 198 w 546"/>
              <a:gd name="T21" fmla="*/ 11 h 497"/>
              <a:gd name="T22" fmla="*/ 151 w 546"/>
              <a:gd name="T23" fmla="*/ 2 h 497"/>
              <a:gd name="T24" fmla="*/ 23 w 546"/>
              <a:gd name="T25" fmla="*/ 4 h 4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0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89091" name="Group 3"/>
          <p:cNvGrpSpPr/>
          <p:nvPr/>
        </p:nvGrpSpPr>
        <p:grpSpPr>
          <a:xfrm>
            <a:off x="4572000" y="28575"/>
            <a:ext cx="4756150" cy="4338638"/>
            <a:chOff x="2918" y="18"/>
            <a:chExt cx="2958" cy="2699"/>
          </a:xfrm>
        </p:grpSpPr>
        <p:sp>
          <p:nvSpPr>
            <p:cNvPr id="89092" name="Freeform 4"/>
            <p:cNvSpPr/>
            <p:nvPr/>
          </p:nvSpPr>
          <p:spPr bwMode="auto">
            <a:xfrm>
              <a:off x="3060" y="18"/>
              <a:ext cx="490" cy="187"/>
            </a:xfrm>
            <a:custGeom>
              <a:gdLst>
                <a:gd name="T0" fmla="*/ 71 w 97"/>
                <a:gd name="T1" fmla="*/ 25 h 37"/>
                <a:gd name="T2" fmla="*/ 91 w 97"/>
                <a:gd name="T3" fmla="*/ 20 h 37"/>
                <a:gd name="T4" fmla="*/ 92 w 97"/>
                <a:gd name="T5" fmla="*/ 17 h 37"/>
                <a:gd name="T6" fmla="*/ 88 w 97"/>
                <a:gd name="T7" fmla="*/ 0 h 37"/>
                <a:gd name="T8" fmla="*/ 25 w 97"/>
                <a:gd name="T9" fmla="*/ 0 h 37"/>
                <a:gd name="T10" fmla="*/ 10 w 97"/>
                <a:gd name="T11" fmla="*/ 22 h 37"/>
                <a:gd name="T12" fmla="*/ 71 w 97"/>
                <a:gd name="T13" fmla="*/ 25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093" name="Freeform 5"/>
            <p:cNvSpPr>
              <a:spLocks noEditPoints="1"/>
            </p:cNvSpPr>
            <p:nvPr/>
          </p:nvSpPr>
          <p:spPr bwMode="auto">
            <a:xfrm>
              <a:off x="2918" y="18"/>
              <a:ext cx="2958" cy="2699"/>
            </a:xfrm>
            <a:custGeom>
              <a:gdLst>
                <a:gd name="T0" fmla="*/ 504 w 585"/>
                <a:gd name="T1" fmla="*/ 1 h 534"/>
                <a:gd name="T2" fmla="*/ 157 w 585"/>
                <a:gd name="T3" fmla="*/ 0 h 534"/>
                <a:gd name="T4" fmla="*/ 225 w 585"/>
                <a:gd name="T5" fmla="*/ 21 h 534"/>
                <a:gd name="T6" fmla="*/ 174 w 585"/>
                <a:gd name="T7" fmla="*/ 39 h 534"/>
                <a:gd name="T8" fmla="*/ 207 w 585"/>
                <a:gd name="T9" fmla="*/ 71 h 534"/>
                <a:gd name="T10" fmla="*/ 74 w 585"/>
                <a:gd name="T11" fmla="*/ 60 h 534"/>
                <a:gd name="T12" fmla="*/ 26 w 585"/>
                <a:gd name="T13" fmla="*/ 63 h 534"/>
                <a:gd name="T14" fmla="*/ 199 w 585"/>
                <a:gd name="T15" fmla="*/ 487 h 534"/>
                <a:gd name="T16" fmla="*/ 144 w 585"/>
                <a:gd name="T17" fmla="*/ 341 h 534"/>
                <a:gd name="T18" fmla="*/ 105 w 585"/>
                <a:gd name="T19" fmla="*/ 376 h 534"/>
                <a:gd name="T20" fmla="*/ 94 w 585"/>
                <a:gd name="T21" fmla="*/ 435 h 534"/>
                <a:gd name="T22" fmla="*/ 124 w 585"/>
                <a:gd name="T23" fmla="*/ 265 h 534"/>
                <a:gd name="T24" fmla="*/ 153 w 585"/>
                <a:gd name="T25" fmla="*/ 228 h 534"/>
                <a:gd name="T26" fmla="*/ 209 w 585"/>
                <a:gd name="T27" fmla="*/ 237 h 534"/>
                <a:gd name="T28" fmla="*/ 188 w 585"/>
                <a:gd name="T29" fmla="*/ 306 h 534"/>
                <a:gd name="T30" fmla="*/ 192 w 585"/>
                <a:gd name="T31" fmla="*/ 395 h 534"/>
                <a:gd name="T32" fmla="*/ 515 w 585"/>
                <a:gd name="T33" fmla="*/ 483 h 534"/>
                <a:gd name="T34" fmla="*/ 454 w 585"/>
                <a:gd name="T35" fmla="*/ 427 h 534"/>
                <a:gd name="T36" fmla="*/ 425 w 585"/>
                <a:gd name="T37" fmla="*/ 345 h 534"/>
                <a:gd name="T38" fmla="*/ 396 w 585"/>
                <a:gd name="T39" fmla="*/ 270 h 534"/>
                <a:gd name="T40" fmla="*/ 460 w 585"/>
                <a:gd name="T41" fmla="*/ 256 h 534"/>
                <a:gd name="T42" fmla="*/ 407 w 585"/>
                <a:gd name="T43" fmla="*/ 223 h 534"/>
                <a:gd name="T44" fmla="*/ 439 w 585"/>
                <a:gd name="T45" fmla="*/ 226 h 534"/>
                <a:gd name="T46" fmla="*/ 438 w 585"/>
                <a:gd name="T47" fmla="*/ 209 h 534"/>
                <a:gd name="T48" fmla="*/ 376 w 585"/>
                <a:gd name="T49" fmla="*/ 211 h 534"/>
                <a:gd name="T50" fmla="*/ 357 w 585"/>
                <a:gd name="T51" fmla="*/ 343 h 534"/>
                <a:gd name="T52" fmla="*/ 347 w 585"/>
                <a:gd name="T53" fmla="*/ 230 h 534"/>
                <a:gd name="T54" fmla="*/ 331 w 585"/>
                <a:gd name="T55" fmla="*/ 182 h 534"/>
                <a:gd name="T56" fmla="*/ 347 w 585"/>
                <a:gd name="T57" fmla="*/ 136 h 534"/>
                <a:gd name="T58" fmla="*/ 339 w 585"/>
                <a:gd name="T59" fmla="*/ 99 h 534"/>
                <a:gd name="T60" fmla="*/ 331 w 585"/>
                <a:gd name="T61" fmla="*/ 62 h 534"/>
                <a:gd name="T62" fmla="*/ 369 w 585"/>
                <a:gd name="T63" fmla="*/ 103 h 534"/>
                <a:gd name="T64" fmla="*/ 415 w 585"/>
                <a:gd name="T65" fmla="*/ 47 h 534"/>
                <a:gd name="T66" fmla="*/ 409 w 585"/>
                <a:gd name="T67" fmla="*/ 95 h 534"/>
                <a:gd name="T68" fmla="*/ 401 w 585"/>
                <a:gd name="T69" fmla="*/ 130 h 534"/>
                <a:gd name="T70" fmla="*/ 401 w 585"/>
                <a:gd name="T71" fmla="*/ 181 h 534"/>
                <a:gd name="T72" fmla="*/ 558 w 585"/>
                <a:gd name="T73" fmla="*/ 181 h 534"/>
                <a:gd name="T74" fmla="*/ 554 w 585"/>
                <a:gd name="T75" fmla="*/ 76 h 534"/>
                <a:gd name="T76" fmla="*/ 249 w 585"/>
                <a:gd name="T77" fmla="*/ 69 h 534"/>
                <a:gd name="T78" fmla="*/ 293 w 585"/>
                <a:gd name="T79" fmla="*/ 93 h 534"/>
                <a:gd name="T80" fmla="*/ 171 w 585"/>
                <a:gd name="T81" fmla="*/ 195 h 534"/>
                <a:gd name="T82" fmla="*/ 69 w 585"/>
                <a:gd name="T83" fmla="*/ 98 h 534"/>
                <a:gd name="T84" fmla="*/ 191 w 585"/>
                <a:gd name="T85" fmla="*/ 106 h 534"/>
                <a:gd name="T86" fmla="*/ 220 w 585"/>
                <a:gd name="T87" fmla="*/ 105 h 534"/>
                <a:gd name="T88" fmla="*/ 302 w 585"/>
                <a:gd name="T89" fmla="*/ 121 h 534"/>
                <a:gd name="T90" fmla="*/ 276 w 585"/>
                <a:gd name="T91" fmla="*/ 256 h 534"/>
                <a:gd name="T92" fmla="*/ 260 w 585"/>
                <a:gd name="T93" fmla="*/ 137 h 534"/>
                <a:gd name="T94" fmla="*/ 171 w 585"/>
                <a:gd name="T95" fmla="*/ 195 h 534"/>
                <a:gd name="T96" fmla="*/ 223 w 585"/>
                <a:gd name="T97" fmla="*/ 225 h 534"/>
                <a:gd name="T98" fmla="*/ 247 w 585"/>
                <a:gd name="T99" fmla="*/ 158 h 534"/>
                <a:gd name="T100" fmla="*/ 326 w 585"/>
                <a:gd name="T101" fmla="*/ 292 h 534"/>
                <a:gd name="T102" fmla="*/ 215 w 585"/>
                <a:gd name="T103" fmla="*/ 321 h 534"/>
                <a:gd name="T104" fmla="*/ 309 w 585"/>
                <a:gd name="T105" fmla="*/ 277 h 534"/>
                <a:gd name="T106" fmla="*/ 318 w 585"/>
                <a:gd name="T107" fmla="*/ 133 h 534"/>
                <a:gd name="T108" fmla="*/ 313 w 585"/>
                <a:gd name="T109" fmla="*/ 213 h 534"/>
                <a:gd name="T110" fmla="*/ 299 w 585"/>
                <a:gd name="T111" fmla="*/ 144 h 534"/>
                <a:gd name="T112" fmla="*/ 507 w 585"/>
                <a:gd name="T113" fmla="*/ 179 h 534"/>
                <a:gd name="T114" fmla="*/ 461 w 585"/>
                <a:gd name="T115" fmla="*/ 162 h 5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094" name="Freeform 6"/>
            <p:cNvSpPr/>
            <p:nvPr/>
          </p:nvSpPr>
          <p:spPr bwMode="auto">
            <a:xfrm>
              <a:off x="3621" y="1287"/>
              <a:ext cx="238" cy="283"/>
            </a:xfrm>
            <a:custGeom>
              <a:gdLst>
                <a:gd name="T0" fmla="*/ 40 w 47"/>
                <a:gd name="T1" fmla="*/ 15 h 56"/>
                <a:gd name="T2" fmla="*/ 27 w 47"/>
                <a:gd name="T3" fmla="*/ 56 h 56"/>
                <a:gd name="T4" fmla="*/ 40 w 47"/>
                <a:gd name="T5" fmla="*/ 15 h 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095" name="Freeform 7"/>
            <p:cNvSpPr/>
            <p:nvPr/>
          </p:nvSpPr>
          <p:spPr bwMode="auto">
            <a:xfrm>
              <a:off x="3403" y="1403"/>
              <a:ext cx="208" cy="379"/>
            </a:xfrm>
            <a:custGeom>
              <a:gdLst>
                <a:gd name="T0" fmla="*/ 19 w 41"/>
                <a:gd name="T1" fmla="*/ 27 h 75"/>
                <a:gd name="T2" fmla="*/ 12 w 41"/>
                <a:gd name="T3" fmla="*/ 69 h 75"/>
                <a:gd name="T4" fmla="*/ 40 w 41"/>
                <a:gd name="T5" fmla="*/ 45 h 75"/>
                <a:gd name="T6" fmla="*/ 37 w 41"/>
                <a:gd name="T7" fmla="*/ 24 h 75"/>
                <a:gd name="T8" fmla="*/ 19 w 41"/>
                <a:gd name="T9" fmla="*/ 27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096" name="Freeform 8"/>
            <p:cNvSpPr/>
            <p:nvPr/>
          </p:nvSpPr>
          <p:spPr bwMode="auto">
            <a:xfrm>
              <a:off x="3272" y="645"/>
              <a:ext cx="683" cy="318"/>
            </a:xfrm>
            <a:custGeom>
              <a:gdLst>
                <a:gd name="T0" fmla="*/ 112 w 135"/>
                <a:gd name="T1" fmla="*/ 4 h 63"/>
                <a:gd name="T2" fmla="*/ 24 w 135"/>
                <a:gd name="T3" fmla="*/ 4 h 63"/>
                <a:gd name="T4" fmla="*/ 2 w 135"/>
                <a:gd name="T5" fmla="*/ 25 h 63"/>
                <a:gd name="T6" fmla="*/ 60 w 135"/>
                <a:gd name="T7" fmla="*/ 58 h 63"/>
                <a:gd name="T8" fmla="*/ 96 w 135"/>
                <a:gd name="T9" fmla="*/ 54 h 63"/>
                <a:gd name="T10" fmla="*/ 113 w 135"/>
                <a:gd name="T11" fmla="*/ 53 h 63"/>
                <a:gd name="T12" fmla="*/ 112 w 135"/>
                <a:gd name="T13" fmla="*/ 4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097" name="Freeform 9"/>
            <p:cNvSpPr/>
            <p:nvPr/>
          </p:nvSpPr>
          <p:spPr bwMode="auto">
            <a:xfrm>
              <a:off x="4046" y="1545"/>
              <a:ext cx="490" cy="515"/>
            </a:xfrm>
            <a:custGeom>
              <a:gdLst>
                <a:gd name="T0" fmla="*/ 67 w 97"/>
                <a:gd name="T1" fmla="*/ 5 h 102"/>
                <a:gd name="T2" fmla="*/ 31 w 97"/>
                <a:gd name="T3" fmla="*/ 5 h 102"/>
                <a:gd name="T4" fmla="*/ 12 w 97"/>
                <a:gd name="T5" fmla="*/ 57 h 102"/>
                <a:gd name="T6" fmla="*/ 79 w 97"/>
                <a:gd name="T7" fmla="*/ 62 h 102"/>
                <a:gd name="T8" fmla="*/ 67 w 97"/>
                <a:gd name="T9" fmla="*/ 5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098" name="Freeform 10"/>
            <p:cNvSpPr/>
            <p:nvPr/>
          </p:nvSpPr>
          <p:spPr bwMode="auto">
            <a:xfrm>
              <a:off x="5173" y="1024"/>
              <a:ext cx="501" cy="96"/>
            </a:xfrm>
            <a:custGeom>
              <a:gdLst>
                <a:gd name="T0" fmla="*/ 15 w 99"/>
                <a:gd name="T1" fmla="*/ 0 h 19"/>
                <a:gd name="T2" fmla="*/ 40 w 99"/>
                <a:gd name="T3" fmla="*/ 15 h 19"/>
                <a:gd name="T4" fmla="*/ 15 w 99"/>
                <a:gd name="T5" fmla="*/ 0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099" name="Freeform 11"/>
            <p:cNvSpPr/>
            <p:nvPr/>
          </p:nvSpPr>
          <p:spPr bwMode="auto">
            <a:xfrm>
              <a:off x="5340" y="1004"/>
              <a:ext cx="385" cy="237"/>
            </a:xfrm>
            <a:custGeom>
              <a:gdLst>
                <a:gd name="T0" fmla="*/ 21 w 76"/>
                <a:gd name="T1" fmla="*/ 37 h 47"/>
                <a:gd name="T2" fmla="*/ 70 w 76"/>
                <a:gd name="T3" fmla="*/ 17 h 47"/>
                <a:gd name="T4" fmla="*/ 48 w 76"/>
                <a:gd name="T5" fmla="*/ 3 h 47"/>
                <a:gd name="T6" fmla="*/ 19 w 76"/>
                <a:gd name="T7" fmla="*/ 32 h 47"/>
                <a:gd name="T8" fmla="*/ 21 w 76"/>
                <a:gd name="T9" fmla="*/ 37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00" name="Freeform 12"/>
            <p:cNvSpPr/>
            <p:nvPr/>
          </p:nvSpPr>
          <p:spPr bwMode="auto">
            <a:xfrm>
              <a:off x="5325" y="1201"/>
              <a:ext cx="415" cy="187"/>
            </a:xfrm>
            <a:custGeom>
              <a:gdLst>
                <a:gd name="T0" fmla="*/ 72 w 82"/>
                <a:gd name="T1" fmla="*/ 6 h 37"/>
                <a:gd name="T2" fmla="*/ 24 w 82"/>
                <a:gd name="T3" fmla="*/ 17 h 37"/>
                <a:gd name="T4" fmla="*/ 17 w 82"/>
                <a:gd name="T5" fmla="*/ 26 h 37"/>
                <a:gd name="T6" fmla="*/ 76 w 82"/>
                <a:gd name="T7" fmla="*/ 23 h 37"/>
                <a:gd name="T8" fmla="*/ 82 w 82"/>
                <a:gd name="T9" fmla="*/ 20 h 37"/>
                <a:gd name="T10" fmla="*/ 82 w 82"/>
                <a:gd name="T11" fmla="*/ 0 h 37"/>
                <a:gd name="T12" fmla="*/ 72 w 82"/>
                <a:gd name="T13" fmla="*/ 6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01" name="Freeform 13"/>
            <p:cNvSpPr/>
            <p:nvPr/>
          </p:nvSpPr>
          <p:spPr bwMode="auto">
            <a:xfrm>
              <a:off x="5001" y="1378"/>
              <a:ext cx="698" cy="167"/>
            </a:xfrm>
            <a:custGeom>
              <a:gdLst>
                <a:gd name="T0" fmla="*/ 21 w 138"/>
                <a:gd name="T1" fmla="*/ 1 h 33"/>
                <a:gd name="T2" fmla="*/ 8 w 138"/>
                <a:gd name="T3" fmla="*/ 14 h 33"/>
                <a:gd name="T4" fmla="*/ 57 w 138"/>
                <a:gd name="T5" fmla="*/ 22 h 33"/>
                <a:gd name="T6" fmla="*/ 117 w 138"/>
                <a:gd name="T7" fmla="*/ 23 h 33"/>
                <a:gd name="T8" fmla="*/ 114 w 138"/>
                <a:gd name="T9" fmla="*/ 8 h 33"/>
                <a:gd name="T10" fmla="*/ 82 w 138"/>
                <a:gd name="T11" fmla="*/ 3 h 33"/>
                <a:gd name="T12" fmla="*/ 21 w 138"/>
                <a:gd name="T13" fmla="*/ 1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02" name="Freeform 14"/>
            <p:cNvSpPr/>
            <p:nvPr/>
          </p:nvSpPr>
          <p:spPr bwMode="auto">
            <a:xfrm>
              <a:off x="5077" y="1540"/>
              <a:ext cx="567" cy="146"/>
            </a:xfrm>
            <a:custGeom>
              <a:gdLst>
                <a:gd name="T0" fmla="*/ 98 w 112"/>
                <a:gd name="T1" fmla="*/ 19 h 29"/>
                <a:gd name="T2" fmla="*/ 103 w 112"/>
                <a:gd name="T3" fmla="*/ 4 h 29"/>
                <a:gd name="T4" fmla="*/ 74 w 112"/>
                <a:gd name="T5" fmla="*/ 10 h 29"/>
                <a:gd name="T6" fmla="*/ 36 w 112"/>
                <a:gd name="T7" fmla="*/ 6 h 29"/>
                <a:gd name="T8" fmla="*/ 2 w 112"/>
                <a:gd name="T9" fmla="*/ 4 h 29"/>
                <a:gd name="T10" fmla="*/ 98 w 112"/>
                <a:gd name="T11" fmla="*/ 19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03" name="Freeform 15"/>
            <p:cNvSpPr/>
            <p:nvPr/>
          </p:nvSpPr>
          <p:spPr bwMode="auto">
            <a:xfrm>
              <a:off x="5042" y="1656"/>
              <a:ext cx="581" cy="480"/>
            </a:xfrm>
            <a:custGeom>
              <a:gdLst>
                <a:gd name="T0" fmla="*/ 3 w 115"/>
                <a:gd name="T1" fmla="*/ 53 h 95"/>
                <a:gd name="T2" fmla="*/ 26 w 115"/>
                <a:gd name="T3" fmla="*/ 54 h 95"/>
                <a:gd name="T4" fmla="*/ 50 w 115"/>
                <a:gd name="T5" fmla="*/ 77 h 95"/>
                <a:gd name="T6" fmla="*/ 59 w 115"/>
                <a:gd name="T7" fmla="*/ 84 h 95"/>
                <a:gd name="T8" fmla="*/ 81 w 115"/>
                <a:gd name="T9" fmla="*/ 52 h 95"/>
                <a:gd name="T10" fmla="*/ 111 w 115"/>
                <a:gd name="T11" fmla="*/ 52 h 95"/>
                <a:gd name="T12" fmla="*/ 79 w 115"/>
                <a:gd name="T13" fmla="*/ 27 h 95"/>
                <a:gd name="T14" fmla="*/ 37 w 115"/>
                <a:gd name="T15" fmla="*/ 16 h 95"/>
                <a:gd name="T16" fmla="*/ 12 w 115"/>
                <a:gd name="T17" fmla="*/ 41 h 95"/>
                <a:gd name="T18" fmla="*/ 3 w 115"/>
                <a:gd name="T19" fmla="*/ 53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04" name="Freeform 16"/>
            <p:cNvSpPr/>
            <p:nvPr/>
          </p:nvSpPr>
          <p:spPr bwMode="auto">
            <a:xfrm>
              <a:off x="5421" y="1464"/>
              <a:ext cx="329" cy="854"/>
            </a:xfrm>
            <a:custGeom>
              <a:gdLst>
                <a:gd name="T0" fmla="*/ 51 w 65"/>
                <a:gd name="T1" fmla="*/ 40 h 169"/>
                <a:gd name="T2" fmla="*/ 22 w 65"/>
                <a:gd name="T3" fmla="*/ 49 h 169"/>
                <a:gd name="T4" fmla="*/ 22 w 65"/>
                <a:gd name="T5" fmla="*/ 59 h 169"/>
                <a:gd name="T6" fmla="*/ 50 w 65"/>
                <a:gd name="T7" fmla="*/ 90 h 169"/>
                <a:gd name="T8" fmla="*/ 34 w 65"/>
                <a:gd name="T9" fmla="*/ 118 h 169"/>
                <a:gd name="T10" fmla="*/ 0 w 65"/>
                <a:gd name="T11" fmla="*/ 148 h 169"/>
                <a:gd name="T12" fmla="*/ 17 w 65"/>
                <a:gd name="T13" fmla="*/ 155 h 169"/>
                <a:gd name="T14" fmla="*/ 47 w 65"/>
                <a:gd name="T15" fmla="*/ 166 h 169"/>
                <a:gd name="T16" fmla="*/ 63 w 65"/>
                <a:gd name="T17" fmla="*/ 162 h 169"/>
                <a:gd name="T18" fmla="*/ 65 w 65"/>
                <a:gd name="T19" fmla="*/ 0 h 169"/>
                <a:gd name="T20" fmla="*/ 51 w 65"/>
                <a:gd name="T21" fmla="*/ 40 h 1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9105" name="Group 17"/>
          <p:cNvGrpSpPr/>
          <p:nvPr/>
        </p:nvGrpSpPr>
        <p:grpSpPr>
          <a:xfrm>
            <a:off x="554038" y="36513"/>
            <a:ext cx="7891462" cy="6821487"/>
            <a:chOff x="349" y="23"/>
            <a:chExt cx="4971" cy="4297"/>
          </a:xfrm>
        </p:grpSpPr>
        <p:sp>
          <p:nvSpPr>
            <p:cNvPr id="89106" name="Rectangle 18"/>
            <p:cNvSpPr>
              <a:spLocks noChangeArrowheads="1"/>
            </p:cNvSpPr>
            <p:nvPr/>
          </p:nvSpPr>
          <p:spPr bwMode="auto">
            <a:xfrm>
              <a:off x="384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07" name="Freeform 19"/>
            <p:cNvSpPr>
              <a:spLocks noEditPoints="1"/>
            </p:cNvSpPr>
            <p:nvPr/>
          </p:nvSpPr>
          <p:spPr bwMode="auto">
            <a:xfrm>
              <a:off x="384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08" name="Freeform 20"/>
            <p:cNvSpPr>
              <a:spLocks noEditPoints="1"/>
            </p:cNvSpPr>
            <p:nvPr/>
          </p:nvSpPr>
          <p:spPr bwMode="auto">
            <a:xfrm>
              <a:off x="384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09" name="Freeform 21"/>
            <p:cNvSpPr>
              <a:spLocks noEditPoints="1"/>
            </p:cNvSpPr>
            <p:nvPr/>
          </p:nvSpPr>
          <p:spPr bwMode="auto">
            <a:xfrm>
              <a:off x="384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0" name="Freeform 22"/>
            <p:cNvSpPr>
              <a:spLocks noEditPoints="1"/>
            </p:cNvSpPr>
            <p:nvPr/>
          </p:nvSpPr>
          <p:spPr bwMode="auto">
            <a:xfrm>
              <a:off x="384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1" name="Freeform 23"/>
            <p:cNvSpPr>
              <a:spLocks noEditPoints="1"/>
            </p:cNvSpPr>
            <p:nvPr/>
          </p:nvSpPr>
          <p:spPr bwMode="auto">
            <a:xfrm>
              <a:off x="384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2" name="Freeform 24"/>
            <p:cNvSpPr>
              <a:spLocks noEditPoints="1"/>
            </p:cNvSpPr>
            <p:nvPr/>
          </p:nvSpPr>
          <p:spPr bwMode="auto">
            <a:xfrm>
              <a:off x="384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3" name="Freeform 25"/>
            <p:cNvSpPr>
              <a:spLocks noEditPoints="1"/>
            </p:cNvSpPr>
            <p:nvPr/>
          </p:nvSpPr>
          <p:spPr bwMode="auto">
            <a:xfrm>
              <a:off x="384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4" name="Freeform 26"/>
            <p:cNvSpPr>
              <a:spLocks noEditPoints="1"/>
            </p:cNvSpPr>
            <p:nvPr/>
          </p:nvSpPr>
          <p:spPr bwMode="auto">
            <a:xfrm>
              <a:off x="384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5" name="Freeform 27"/>
            <p:cNvSpPr>
              <a:spLocks noEditPoints="1"/>
            </p:cNvSpPr>
            <p:nvPr/>
          </p:nvSpPr>
          <p:spPr bwMode="auto">
            <a:xfrm>
              <a:off x="384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6" name="Freeform 28"/>
            <p:cNvSpPr>
              <a:spLocks noEditPoints="1"/>
            </p:cNvSpPr>
            <p:nvPr/>
          </p:nvSpPr>
          <p:spPr bwMode="auto">
            <a:xfrm>
              <a:off x="384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7" name="Rectangle 29"/>
            <p:cNvSpPr>
              <a:spLocks noChangeArrowheads="1"/>
            </p:cNvSpPr>
            <p:nvPr/>
          </p:nvSpPr>
          <p:spPr bwMode="auto">
            <a:xfrm>
              <a:off x="384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8" name="Rectangle 30"/>
            <p:cNvSpPr>
              <a:spLocks noChangeArrowheads="1"/>
            </p:cNvSpPr>
            <p:nvPr/>
          </p:nvSpPr>
          <p:spPr bwMode="auto">
            <a:xfrm>
              <a:off x="82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19" name="Freeform 31"/>
            <p:cNvSpPr>
              <a:spLocks noEditPoints="1"/>
            </p:cNvSpPr>
            <p:nvPr/>
          </p:nvSpPr>
          <p:spPr bwMode="auto">
            <a:xfrm>
              <a:off x="829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0" name="Freeform 32"/>
            <p:cNvSpPr>
              <a:spLocks noEditPoints="1"/>
            </p:cNvSpPr>
            <p:nvPr/>
          </p:nvSpPr>
          <p:spPr bwMode="auto">
            <a:xfrm>
              <a:off x="829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1" name="Freeform 33"/>
            <p:cNvSpPr>
              <a:spLocks noEditPoints="1"/>
            </p:cNvSpPr>
            <p:nvPr/>
          </p:nvSpPr>
          <p:spPr bwMode="auto">
            <a:xfrm>
              <a:off x="829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2" name="Freeform 34"/>
            <p:cNvSpPr>
              <a:spLocks noEditPoints="1"/>
            </p:cNvSpPr>
            <p:nvPr/>
          </p:nvSpPr>
          <p:spPr bwMode="auto">
            <a:xfrm>
              <a:off x="829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3" name="Freeform 35"/>
            <p:cNvSpPr>
              <a:spLocks noEditPoints="1"/>
            </p:cNvSpPr>
            <p:nvPr/>
          </p:nvSpPr>
          <p:spPr bwMode="auto">
            <a:xfrm>
              <a:off x="829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4" name="Freeform 36"/>
            <p:cNvSpPr>
              <a:spLocks noEditPoints="1"/>
            </p:cNvSpPr>
            <p:nvPr/>
          </p:nvSpPr>
          <p:spPr bwMode="auto">
            <a:xfrm>
              <a:off x="829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5" name="Freeform 37"/>
            <p:cNvSpPr>
              <a:spLocks noEditPoints="1"/>
            </p:cNvSpPr>
            <p:nvPr/>
          </p:nvSpPr>
          <p:spPr bwMode="auto">
            <a:xfrm>
              <a:off x="829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6" name="Freeform 38"/>
            <p:cNvSpPr>
              <a:spLocks noEditPoints="1"/>
            </p:cNvSpPr>
            <p:nvPr/>
          </p:nvSpPr>
          <p:spPr bwMode="auto">
            <a:xfrm>
              <a:off x="829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7" name="Freeform 39"/>
            <p:cNvSpPr>
              <a:spLocks noEditPoints="1"/>
            </p:cNvSpPr>
            <p:nvPr/>
          </p:nvSpPr>
          <p:spPr bwMode="auto">
            <a:xfrm>
              <a:off x="829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8" name="Freeform 40"/>
            <p:cNvSpPr>
              <a:spLocks noEditPoints="1"/>
            </p:cNvSpPr>
            <p:nvPr/>
          </p:nvSpPr>
          <p:spPr bwMode="auto">
            <a:xfrm>
              <a:off x="829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29" name="Rectangle 41"/>
            <p:cNvSpPr>
              <a:spLocks noChangeArrowheads="1"/>
            </p:cNvSpPr>
            <p:nvPr/>
          </p:nvSpPr>
          <p:spPr bwMode="auto">
            <a:xfrm>
              <a:off x="82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0" name="Rectangle 42"/>
            <p:cNvSpPr>
              <a:spLocks noChangeArrowheads="1"/>
            </p:cNvSpPr>
            <p:nvPr/>
          </p:nvSpPr>
          <p:spPr bwMode="auto">
            <a:xfrm>
              <a:off x="127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1" name="Freeform 43"/>
            <p:cNvSpPr>
              <a:spLocks noEditPoints="1"/>
            </p:cNvSpPr>
            <p:nvPr/>
          </p:nvSpPr>
          <p:spPr bwMode="auto">
            <a:xfrm>
              <a:off x="1279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2" name="Freeform 44"/>
            <p:cNvSpPr>
              <a:spLocks noEditPoints="1"/>
            </p:cNvSpPr>
            <p:nvPr/>
          </p:nvSpPr>
          <p:spPr bwMode="auto">
            <a:xfrm>
              <a:off x="1279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3" name="Freeform 45"/>
            <p:cNvSpPr>
              <a:spLocks noEditPoints="1"/>
            </p:cNvSpPr>
            <p:nvPr/>
          </p:nvSpPr>
          <p:spPr bwMode="auto">
            <a:xfrm>
              <a:off x="1279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4" name="Freeform 46"/>
            <p:cNvSpPr>
              <a:spLocks noEditPoints="1"/>
            </p:cNvSpPr>
            <p:nvPr/>
          </p:nvSpPr>
          <p:spPr bwMode="auto">
            <a:xfrm>
              <a:off x="1279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5" name="Freeform 47"/>
            <p:cNvSpPr>
              <a:spLocks noEditPoints="1"/>
            </p:cNvSpPr>
            <p:nvPr/>
          </p:nvSpPr>
          <p:spPr bwMode="auto">
            <a:xfrm>
              <a:off x="1279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6" name="Freeform 48"/>
            <p:cNvSpPr>
              <a:spLocks noEditPoints="1"/>
            </p:cNvSpPr>
            <p:nvPr/>
          </p:nvSpPr>
          <p:spPr bwMode="auto">
            <a:xfrm>
              <a:off x="1279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7" name="Freeform 49"/>
            <p:cNvSpPr>
              <a:spLocks noEditPoints="1"/>
            </p:cNvSpPr>
            <p:nvPr/>
          </p:nvSpPr>
          <p:spPr bwMode="auto">
            <a:xfrm>
              <a:off x="1279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8" name="Freeform 50"/>
            <p:cNvSpPr>
              <a:spLocks noEditPoints="1"/>
            </p:cNvSpPr>
            <p:nvPr/>
          </p:nvSpPr>
          <p:spPr bwMode="auto">
            <a:xfrm>
              <a:off x="1279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39" name="Freeform 51"/>
            <p:cNvSpPr>
              <a:spLocks noEditPoints="1"/>
            </p:cNvSpPr>
            <p:nvPr/>
          </p:nvSpPr>
          <p:spPr bwMode="auto">
            <a:xfrm>
              <a:off x="1279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0" name="Freeform 52"/>
            <p:cNvSpPr>
              <a:spLocks noEditPoints="1"/>
            </p:cNvSpPr>
            <p:nvPr/>
          </p:nvSpPr>
          <p:spPr bwMode="auto">
            <a:xfrm>
              <a:off x="1279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1" name="Rectangle 53"/>
            <p:cNvSpPr>
              <a:spLocks noChangeArrowheads="1"/>
            </p:cNvSpPr>
            <p:nvPr/>
          </p:nvSpPr>
          <p:spPr bwMode="auto">
            <a:xfrm>
              <a:off x="127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2" name="Rectangle 54"/>
            <p:cNvSpPr>
              <a:spLocks noChangeArrowheads="1"/>
            </p:cNvSpPr>
            <p:nvPr/>
          </p:nvSpPr>
          <p:spPr bwMode="auto">
            <a:xfrm>
              <a:off x="1724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3" name="Freeform 55"/>
            <p:cNvSpPr>
              <a:spLocks noEditPoints="1"/>
            </p:cNvSpPr>
            <p:nvPr/>
          </p:nvSpPr>
          <p:spPr bwMode="auto">
            <a:xfrm>
              <a:off x="1724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4" name="Freeform 56"/>
            <p:cNvSpPr>
              <a:spLocks noEditPoints="1"/>
            </p:cNvSpPr>
            <p:nvPr/>
          </p:nvSpPr>
          <p:spPr bwMode="auto">
            <a:xfrm>
              <a:off x="1724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5" name="Freeform 57"/>
            <p:cNvSpPr>
              <a:spLocks noEditPoints="1"/>
            </p:cNvSpPr>
            <p:nvPr/>
          </p:nvSpPr>
          <p:spPr bwMode="auto">
            <a:xfrm>
              <a:off x="1724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6" name="Freeform 58"/>
            <p:cNvSpPr>
              <a:spLocks noEditPoints="1"/>
            </p:cNvSpPr>
            <p:nvPr/>
          </p:nvSpPr>
          <p:spPr bwMode="auto">
            <a:xfrm>
              <a:off x="1724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7" name="Freeform 59"/>
            <p:cNvSpPr>
              <a:spLocks noEditPoints="1"/>
            </p:cNvSpPr>
            <p:nvPr/>
          </p:nvSpPr>
          <p:spPr bwMode="auto">
            <a:xfrm>
              <a:off x="1724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8" name="Freeform 60"/>
            <p:cNvSpPr>
              <a:spLocks noEditPoints="1"/>
            </p:cNvSpPr>
            <p:nvPr/>
          </p:nvSpPr>
          <p:spPr bwMode="auto">
            <a:xfrm>
              <a:off x="1724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49" name="Freeform 61"/>
            <p:cNvSpPr>
              <a:spLocks noEditPoints="1"/>
            </p:cNvSpPr>
            <p:nvPr/>
          </p:nvSpPr>
          <p:spPr bwMode="auto">
            <a:xfrm>
              <a:off x="1724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0" name="Freeform 62"/>
            <p:cNvSpPr>
              <a:spLocks noEditPoints="1"/>
            </p:cNvSpPr>
            <p:nvPr/>
          </p:nvSpPr>
          <p:spPr bwMode="auto">
            <a:xfrm>
              <a:off x="1724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1" name="Freeform 63"/>
            <p:cNvSpPr>
              <a:spLocks noEditPoints="1"/>
            </p:cNvSpPr>
            <p:nvPr/>
          </p:nvSpPr>
          <p:spPr bwMode="auto">
            <a:xfrm>
              <a:off x="1724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2" name="Freeform 64"/>
            <p:cNvSpPr>
              <a:spLocks noEditPoints="1"/>
            </p:cNvSpPr>
            <p:nvPr/>
          </p:nvSpPr>
          <p:spPr bwMode="auto">
            <a:xfrm>
              <a:off x="1724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3" name="Rectangle 65"/>
            <p:cNvSpPr>
              <a:spLocks noChangeArrowheads="1"/>
            </p:cNvSpPr>
            <p:nvPr/>
          </p:nvSpPr>
          <p:spPr bwMode="auto">
            <a:xfrm>
              <a:off x="1724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4" name="Rectangle 66"/>
            <p:cNvSpPr>
              <a:spLocks noChangeArrowheads="1"/>
            </p:cNvSpPr>
            <p:nvPr/>
          </p:nvSpPr>
          <p:spPr bwMode="auto">
            <a:xfrm>
              <a:off x="2169" y="23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5" name="Freeform 67"/>
            <p:cNvSpPr>
              <a:spLocks noEditPoints="1"/>
            </p:cNvSpPr>
            <p:nvPr/>
          </p:nvSpPr>
          <p:spPr bwMode="auto">
            <a:xfrm>
              <a:off x="2169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6" name="Freeform 68"/>
            <p:cNvSpPr>
              <a:spLocks noEditPoints="1"/>
            </p:cNvSpPr>
            <p:nvPr/>
          </p:nvSpPr>
          <p:spPr bwMode="auto">
            <a:xfrm>
              <a:off x="2169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7" name="Freeform 69"/>
            <p:cNvSpPr>
              <a:spLocks noEditPoints="1"/>
            </p:cNvSpPr>
            <p:nvPr/>
          </p:nvSpPr>
          <p:spPr bwMode="auto">
            <a:xfrm>
              <a:off x="2169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8" name="Freeform 70"/>
            <p:cNvSpPr>
              <a:spLocks noEditPoints="1"/>
            </p:cNvSpPr>
            <p:nvPr/>
          </p:nvSpPr>
          <p:spPr bwMode="auto">
            <a:xfrm>
              <a:off x="2169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59" name="Freeform 71"/>
            <p:cNvSpPr>
              <a:spLocks noEditPoints="1"/>
            </p:cNvSpPr>
            <p:nvPr/>
          </p:nvSpPr>
          <p:spPr bwMode="auto">
            <a:xfrm>
              <a:off x="2169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0" name="Freeform 72"/>
            <p:cNvSpPr>
              <a:spLocks noEditPoints="1"/>
            </p:cNvSpPr>
            <p:nvPr/>
          </p:nvSpPr>
          <p:spPr bwMode="auto">
            <a:xfrm>
              <a:off x="2169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1" name="Freeform 73"/>
            <p:cNvSpPr>
              <a:spLocks noEditPoints="1"/>
            </p:cNvSpPr>
            <p:nvPr/>
          </p:nvSpPr>
          <p:spPr bwMode="auto">
            <a:xfrm>
              <a:off x="2169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2" name="Freeform 74"/>
            <p:cNvSpPr>
              <a:spLocks noEditPoints="1"/>
            </p:cNvSpPr>
            <p:nvPr/>
          </p:nvSpPr>
          <p:spPr bwMode="auto">
            <a:xfrm>
              <a:off x="2169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3" name="Freeform 75"/>
            <p:cNvSpPr>
              <a:spLocks noEditPoints="1"/>
            </p:cNvSpPr>
            <p:nvPr/>
          </p:nvSpPr>
          <p:spPr bwMode="auto">
            <a:xfrm>
              <a:off x="2169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4" name="Freeform 76"/>
            <p:cNvSpPr>
              <a:spLocks noEditPoints="1"/>
            </p:cNvSpPr>
            <p:nvPr/>
          </p:nvSpPr>
          <p:spPr bwMode="auto">
            <a:xfrm>
              <a:off x="2169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5" name="Rectangle 77"/>
            <p:cNvSpPr>
              <a:spLocks noChangeArrowheads="1"/>
            </p:cNvSpPr>
            <p:nvPr/>
          </p:nvSpPr>
          <p:spPr bwMode="auto">
            <a:xfrm>
              <a:off x="2169" y="4269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6" name="Rectangle 78"/>
            <p:cNvSpPr>
              <a:spLocks noChangeArrowheads="1"/>
            </p:cNvSpPr>
            <p:nvPr/>
          </p:nvSpPr>
          <p:spPr bwMode="auto">
            <a:xfrm>
              <a:off x="262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7" name="Freeform 79"/>
            <p:cNvSpPr>
              <a:spLocks noEditPoints="1"/>
            </p:cNvSpPr>
            <p:nvPr/>
          </p:nvSpPr>
          <p:spPr bwMode="auto">
            <a:xfrm>
              <a:off x="262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8" name="Freeform 80"/>
            <p:cNvSpPr>
              <a:spLocks noEditPoints="1"/>
            </p:cNvSpPr>
            <p:nvPr/>
          </p:nvSpPr>
          <p:spPr bwMode="auto">
            <a:xfrm>
              <a:off x="262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69" name="Freeform 81"/>
            <p:cNvSpPr>
              <a:spLocks noEditPoints="1"/>
            </p:cNvSpPr>
            <p:nvPr/>
          </p:nvSpPr>
          <p:spPr bwMode="auto">
            <a:xfrm>
              <a:off x="262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0" name="Freeform 82"/>
            <p:cNvSpPr>
              <a:spLocks noEditPoints="1"/>
            </p:cNvSpPr>
            <p:nvPr/>
          </p:nvSpPr>
          <p:spPr bwMode="auto">
            <a:xfrm>
              <a:off x="262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1" name="Freeform 83"/>
            <p:cNvSpPr>
              <a:spLocks noEditPoints="1"/>
            </p:cNvSpPr>
            <p:nvPr/>
          </p:nvSpPr>
          <p:spPr bwMode="auto">
            <a:xfrm>
              <a:off x="262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2" name="Freeform 84"/>
            <p:cNvSpPr>
              <a:spLocks noEditPoints="1"/>
            </p:cNvSpPr>
            <p:nvPr/>
          </p:nvSpPr>
          <p:spPr bwMode="auto">
            <a:xfrm>
              <a:off x="262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3" name="Freeform 85"/>
            <p:cNvSpPr>
              <a:spLocks noEditPoints="1"/>
            </p:cNvSpPr>
            <p:nvPr/>
          </p:nvSpPr>
          <p:spPr bwMode="auto">
            <a:xfrm>
              <a:off x="262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4" name="Freeform 86"/>
            <p:cNvSpPr>
              <a:spLocks noEditPoints="1"/>
            </p:cNvSpPr>
            <p:nvPr/>
          </p:nvSpPr>
          <p:spPr bwMode="auto">
            <a:xfrm>
              <a:off x="262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5" name="Freeform 87"/>
            <p:cNvSpPr>
              <a:spLocks noEditPoints="1"/>
            </p:cNvSpPr>
            <p:nvPr/>
          </p:nvSpPr>
          <p:spPr bwMode="auto">
            <a:xfrm>
              <a:off x="262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6" name="Freeform 88"/>
            <p:cNvSpPr>
              <a:spLocks noEditPoints="1"/>
            </p:cNvSpPr>
            <p:nvPr/>
          </p:nvSpPr>
          <p:spPr bwMode="auto">
            <a:xfrm>
              <a:off x="262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7" name="Rectangle 89"/>
            <p:cNvSpPr>
              <a:spLocks noChangeArrowheads="1"/>
            </p:cNvSpPr>
            <p:nvPr/>
          </p:nvSpPr>
          <p:spPr bwMode="auto">
            <a:xfrm>
              <a:off x="262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8" name="Rectangle 90"/>
            <p:cNvSpPr>
              <a:spLocks noChangeArrowheads="1"/>
            </p:cNvSpPr>
            <p:nvPr/>
          </p:nvSpPr>
          <p:spPr bwMode="auto">
            <a:xfrm>
              <a:off x="3065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79" name="Freeform 91"/>
            <p:cNvSpPr>
              <a:spLocks noEditPoints="1"/>
            </p:cNvSpPr>
            <p:nvPr/>
          </p:nvSpPr>
          <p:spPr bwMode="auto">
            <a:xfrm>
              <a:off x="3065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0" name="Freeform 92"/>
            <p:cNvSpPr>
              <a:spLocks noEditPoints="1"/>
            </p:cNvSpPr>
            <p:nvPr/>
          </p:nvSpPr>
          <p:spPr bwMode="auto">
            <a:xfrm>
              <a:off x="3065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1" name="Freeform 93"/>
            <p:cNvSpPr>
              <a:spLocks noEditPoints="1"/>
            </p:cNvSpPr>
            <p:nvPr/>
          </p:nvSpPr>
          <p:spPr bwMode="auto">
            <a:xfrm>
              <a:off x="3065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2" name="Freeform 94"/>
            <p:cNvSpPr>
              <a:spLocks noEditPoints="1"/>
            </p:cNvSpPr>
            <p:nvPr/>
          </p:nvSpPr>
          <p:spPr bwMode="auto">
            <a:xfrm>
              <a:off x="3065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3" name="Freeform 95"/>
            <p:cNvSpPr>
              <a:spLocks noEditPoints="1"/>
            </p:cNvSpPr>
            <p:nvPr/>
          </p:nvSpPr>
          <p:spPr bwMode="auto">
            <a:xfrm>
              <a:off x="3065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4" name="Freeform 96"/>
            <p:cNvSpPr>
              <a:spLocks noEditPoints="1"/>
            </p:cNvSpPr>
            <p:nvPr/>
          </p:nvSpPr>
          <p:spPr bwMode="auto">
            <a:xfrm>
              <a:off x="3065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5" name="Freeform 97"/>
            <p:cNvSpPr>
              <a:spLocks noEditPoints="1"/>
            </p:cNvSpPr>
            <p:nvPr/>
          </p:nvSpPr>
          <p:spPr bwMode="auto">
            <a:xfrm>
              <a:off x="3065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6" name="Freeform 98"/>
            <p:cNvSpPr>
              <a:spLocks noEditPoints="1"/>
            </p:cNvSpPr>
            <p:nvPr/>
          </p:nvSpPr>
          <p:spPr bwMode="auto">
            <a:xfrm>
              <a:off x="3065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7" name="Freeform 99"/>
            <p:cNvSpPr>
              <a:spLocks noEditPoints="1"/>
            </p:cNvSpPr>
            <p:nvPr/>
          </p:nvSpPr>
          <p:spPr bwMode="auto">
            <a:xfrm>
              <a:off x="3065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8" name="Freeform 100"/>
            <p:cNvSpPr>
              <a:spLocks noEditPoints="1"/>
            </p:cNvSpPr>
            <p:nvPr/>
          </p:nvSpPr>
          <p:spPr bwMode="auto">
            <a:xfrm>
              <a:off x="3065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89" name="Rectangle 101"/>
            <p:cNvSpPr>
              <a:spLocks noChangeArrowheads="1"/>
            </p:cNvSpPr>
            <p:nvPr/>
          </p:nvSpPr>
          <p:spPr bwMode="auto">
            <a:xfrm>
              <a:off x="3065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0" name="Rectangle 102"/>
            <p:cNvSpPr>
              <a:spLocks noChangeArrowheads="1"/>
            </p:cNvSpPr>
            <p:nvPr/>
          </p:nvSpPr>
          <p:spPr bwMode="auto">
            <a:xfrm>
              <a:off x="351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1" name="Freeform 103"/>
            <p:cNvSpPr>
              <a:spLocks noEditPoints="1"/>
            </p:cNvSpPr>
            <p:nvPr/>
          </p:nvSpPr>
          <p:spPr bwMode="auto">
            <a:xfrm>
              <a:off x="351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2" name="Freeform 104"/>
            <p:cNvSpPr>
              <a:spLocks noEditPoints="1"/>
            </p:cNvSpPr>
            <p:nvPr/>
          </p:nvSpPr>
          <p:spPr bwMode="auto">
            <a:xfrm>
              <a:off x="351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3" name="Freeform 105"/>
            <p:cNvSpPr>
              <a:spLocks noEditPoints="1"/>
            </p:cNvSpPr>
            <p:nvPr/>
          </p:nvSpPr>
          <p:spPr bwMode="auto">
            <a:xfrm>
              <a:off x="351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4" name="Freeform 106"/>
            <p:cNvSpPr>
              <a:spLocks noEditPoints="1"/>
            </p:cNvSpPr>
            <p:nvPr/>
          </p:nvSpPr>
          <p:spPr bwMode="auto">
            <a:xfrm>
              <a:off x="351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5" name="Freeform 107"/>
            <p:cNvSpPr>
              <a:spLocks noEditPoints="1"/>
            </p:cNvSpPr>
            <p:nvPr/>
          </p:nvSpPr>
          <p:spPr bwMode="auto">
            <a:xfrm>
              <a:off x="351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6" name="Freeform 108"/>
            <p:cNvSpPr>
              <a:spLocks noEditPoints="1"/>
            </p:cNvSpPr>
            <p:nvPr/>
          </p:nvSpPr>
          <p:spPr bwMode="auto">
            <a:xfrm>
              <a:off x="351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7" name="Freeform 109"/>
            <p:cNvSpPr>
              <a:spLocks noEditPoints="1"/>
            </p:cNvSpPr>
            <p:nvPr/>
          </p:nvSpPr>
          <p:spPr bwMode="auto">
            <a:xfrm>
              <a:off x="351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8" name="Freeform 110"/>
            <p:cNvSpPr>
              <a:spLocks noEditPoints="1"/>
            </p:cNvSpPr>
            <p:nvPr/>
          </p:nvSpPr>
          <p:spPr bwMode="auto">
            <a:xfrm>
              <a:off x="351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199" name="Freeform 111"/>
            <p:cNvSpPr>
              <a:spLocks noEditPoints="1"/>
            </p:cNvSpPr>
            <p:nvPr/>
          </p:nvSpPr>
          <p:spPr bwMode="auto">
            <a:xfrm>
              <a:off x="351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0" name="Freeform 112"/>
            <p:cNvSpPr>
              <a:spLocks noEditPoints="1"/>
            </p:cNvSpPr>
            <p:nvPr/>
          </p:nvSpPr>
          <p:spPr bwMode="auto">
            <a:xfrm>
              <a:off x="351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1" name="Rectangle 113"/>
            <p:cNvSpPr>
              <a:spLocks noChangeArrowheads="1"/>
            </p:cNvSpPr>
            <p:nvPr/>
          </p:nvSpPr>
          <p:spPr bwMode="auto">
            <a:xfrm>
              <a:off x="351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2" name="Rectangle 114"/>
            <p:cNvSpPr>
              <a:spLocks noChangeArrowheads="1"/>
            </p:cNvSpPr>
            <p:nvPr/>
          </p:nvSpPr>
          <p:spPr bwMode="auto">
            <a:xfrm>
              <a:off x="396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3" name="Freeform 115"/>
            <p:cNvSpPr>
              <a:spLocks noEditPoints="1"/>
            </p:cNvSpPr>
            <p:nvPr/>
          </p:nvSpPr>
          <p:spPr bwMode="auto">
            <a:xfrm>
              <a:off x="396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4" name="Freeform 116"/>
            <p:cNvSpPr>
              <a:spLocks noEditPoints="1"/>
            </p:cNvSpPr>
            <p:nvPr/>
          </p:nvSpPr>
          <p:spPr bwMode="auto">
            <a:xfrm>
              <a:off x="396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5" name="Freeform 117"/>
            <p:cNvSpPr>
              <a:spLocks noEditPoints="1"/>
            </p:cNvSpPr>
            <p:nvPr/>
          </p:nvSpPr>
          <p:spPr bwMode="auto">
            <a:xfrm>
              <a:off x="396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6" name="Freeform 118"/>
            <p:cNvSpPr>
              <a:spLocks noEditPoints="1"/>
            </p:cNvSpPr>
            <p:nvPr/>
          </p:nvSpPr>
          <p:spPr bwMode="auto">
            <a:xfrm>
              <a:off x="396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7" name="Freeform 119"/>
            <p:cNvSpPr>
              <a:spLocks noEditPoints="1"/>
            </p:cNvSpPr>
            <p:nvPr/>
          </p:nvSpPr>
          <p:spPr bwMode="auto">
            <a:xfrm>
              <a:off x="396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8" name="Freeform 120"/>
            <p:cNvSpPr>
              <a:spLocks noEditPoints="1"/>
            </p:cNvSpPr>
            <p:nvPr/>
          </p:nvSpPr>
          <p:spPr bwMode="auto">
            <a:xfrm>
              <a:off x="396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09" name="Freeform 121"/>
            <p:cNvSpPr>
              <a:spLocks noEditPoints="1"/>
            </p:cNvSpPr>
            <p:nvPr/>
          </p:nvSpPr>
          <p:spPr bwMode="auto">
            <a:xfrm>
              <a:off x="396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0" name="Freeform 122"/>
            <p:cNvSpPr>
              <a:spLocks noEditPoints="1"/>
            </p:cNvSpPr>
            <p:nvPr/>
          </p:nvSpPr>
          <p:spPr bwMode="auto">
            <a:xfrm>
              <a:off x="396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1" name="Freeform 123"/>
            <p:cNvSpPr>
              <a:spLocks noEditPoints="1"/>
            </p:cNvSpPr>
            <p:nvPr/>
          </p:nvSpPr>
          <p:spPr bwMode="auto">
            <a:xfrm>
              <a:off x="396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2" name="Freeform 124"/>
            <p:cNvSpPr>
              <a:spLocks noEditPoints="1"/>
            </p:cNvSpPr>
            <p:nvPr/>
          </p:nvSpPr>
          <p:spPr bwMode="auto">
            <a:xfrm>
              <a:off x="396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3" name="Rectangle 125"/>
            <p:cNvSpPr>
              <a:spLocks noChangeArrowheads="1"/>
            </p:cNvSpPr>
            <p:nvPr/>
          </p:nvSpPr>
          <p:spPr bwMode="auto">
            <a:xfrm>
              <a:off x="396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4" name="Rectangle 126"/>
            <p:cNvSpPr>
              <a:spLocks noChangeArrowheads="1"/>
            </p:cNvSpPr>
            <p:nvPr/>
          </p:nvSpPr>
          <p:spPr bwMode="auto">
            <a:xfrm>
              <a:off x="4405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5" name="Freeform 127"/>
            <p:cNvSpPr>
              <a:spLocks noEditPoints="1"/>
            </p:cNvSpPr>
            <p:nvPr/>
          </p:nvSpPr>
          <p:spPr bwMode="auto">
            <a:xfrm>
              <a:off x="4405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6" name="Freeform 128"/>
            <p:cNvSpPr>
              <a:spLocks noEditPoints="1"/>
            </p:cNvSpPr>
            <p:nvPr/>
          </p:nvSpPr>
          <p:spPr bwMode="auto">
            <a:xfrm>
              <a:off x="4405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7" name="Freeform 129"/>
            <p:cNvSpPr>
              <a:spLocks noEditPoints="1"/>
            </p:cNvSpPr>
            <p:nvPr/>
          </p:nvSpPr>
          <p:spPr bwMode="auto">
            <a:xfrm>
              <a:off x="4405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8" name="Freeform 130"/>
            <p:cNvSpPr>
              <a:spLocks noEditPoints="1"/>
            </p:cNvSpPr>
            <p:nvPr/>
          </p:nvSpPr>
          <p:spPr bwMode="auto">
            <a:xfrm>
              <a:off x="4405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19" name="Freeform 131"/>
            <p:cNvSpPr>
              <a:spLocks noEditPoints="1"/>
            </p:cNvSpPr>
            <p:nvPr/>
          </p:nvSpPr>
          <p:spPr bwMode="auto">
            <a:xfrm>
              <a:off x="4405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0" name="Freeform 132"/>
            <p:cNvSpPr>
              <a:spLocks noEditPoints="1"/>
            </p:cNvSpPr>
            <p:nvPr/>
          </p:nvSpPr>
          <p:spPr bwMode="auto">
            <a:xfrm>
              <a:off x="4405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1" name="Freeform 133"/>
            <p:cNvSpPr>
              <a:spLocks noEditPoints="1"/>
            </p:cNvSpPr>
            <p:nvPr/>
          </p:nvSpPr>
          <p:spPr bwMode="auto">
            <a:xfrm>
              <a:off x="4405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2" name="Freeform 134"/>
            <p:cNvSpPr>
              <a:spLocks noEditPoints="1"/>
            </p:cNvSpPr>
            <p:nvPr/>
          </p:nvSpPr>
          <p:spPr bwMode="auto">
            <a:xfrm>
              <a:off x="4405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3" name="Freeform 135"/>
            <p:cNvSpPr>
              <a:spLocks noEditPoints="1"/>
            </p:cNvSpPr>
            <p:nvPr/>
          </p:nvSpPr>
          <p:spPr bwMode="auto">
            <a:xfrm>
              <a:off x="4405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4" name="Freeform 136"/>
            <p:cNvSpPr>
              <a:spLocks noEditPoints="1"/>
            </p:cNvSpPr>
            <p:nvPr/>
          </p:nvSpPr>
          <p:spPr bwMode="auto">
            <a:xfrm>
              <a:off x="4405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5" name="Rectangle 137"/>
            <p:cNvSpPr>
              <a:spLocks noChangeArrowheads="1"/>
            </p:cNvSpPr>
            <p:nvPr/>
          </p:nvSpPr>
          <p:spPr bwMode="auto">
            <a:xfrm>
              <a:off x="4405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6" name="Rectangle 138"/>
            <p:cNvSpPr>
              <a:spLocks noChangeArrowheads="1"/>
            </p:cNvSpPr>
            <p:nvPr/>
          </p:nvSpPr>
          <p:spPr bwMode="auto">
            <a:xfrm>
              <a:off x="485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7" name="Freeform 139"/>
            <p:cNvSpPr>
              <a:spLocks noEditPoints="1"/>
            </p:cNvSpPr>
            <p:nvPr/>
          </p:nvSpPr>
          <p:spPr bwMode="auto">
            <a:xfrm>
              <a:off x="485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8" name="Freeform 140"/>
            <p:cNvSpPr>
              <a:spLocks noEditPoints="1"/>
            </p:cNvSpPr>
            <p:nvPr/>
          </p:nvSpPr>
          <p:spPr bwMode="auto">
            <a:xfrm>
              <a:off x="485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29" name="Freeform 141"/>
            <p:cNvSpPr>
              <a:spLocks noEditPoints="1"/>
            </p:cNvSpPr>
            <p:nvPr/>
          </p:nvSpPr>
          <p:spPr bwMode="auto">
            <a:xfrm>
              <a:off x="485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0" name="Freeform 142"/>
            <p:cNvSpPr>
              <a:spLocks noEditPoints="1"/>
            </p:cNvSpPr>
            <p:nvPr/>
          </p:nvSpPr>
          <p:spPr bwMode="auto">
            <a:xfrm>
              <a:off x="485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1" name="Freeform 143"/>
            <p:cNvSpPr>
              <a:spLocks noEditPoints="1"/>
            </p:cNvSpPr>
            <p:nvPr/>
          </p:nvSpPr>
          <p:spPr bwMode="auto">
            <a:xfrm>
              <a:off x="485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2" name="Freeform 144"/>
            <p:cNvSpPr>
              <a:spLocks noEditPoints="1"/>
            </p:cNvSpPr>
            <p:nvPr/>
          </p:nvSpPr>
          <p:spPr bwMode="auto">
            <a:xfrm>
              <a:off x="485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3" name="Freeform 145"/>
            <p:cNvSpPr>
              <a:spLocks noEditPoints="1"/>
            </p:cNvSpPr>
            <p:nvPr/>
          </p:nvSpPr>
          <p:spPr bwMode="auto">
            <a:xfrm>
              <a:off x="485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4" name="Freeform 146"/>
            <p:cNvSpPr>
              <a:spLocks noEditPoints="1"/>
            </p:cNvSpPr>
            <p:nvPr/>
          </p:nvSpPr>
          <p:spPr bwMode="auto">
            <a:xfrm>
              <a:off x="485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5" name="Freeform 147"/>
            <p:cNvSpPr>
              <a:spLocks noEditPoints="1"/>
            </p:cNvSpPr>
            <p:nvPr/>
          </p:nvSpPr>
          <p:spPr bwMode="auto">
            <a:xfrm>
              <a:off x="485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6" name="Freeform 148"/>
            <p:cNvSpPr>
              <a:spLocks noEditPoints="1"/>
            </p:cNvSpPr>
            <p:nvPr/>
          </p:nvSpPr>
          <p:spPr bwMode="auto">
            <a:xfrm>
              <a:off x="485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7" name="Rectangle 149"/>
            <p:cNvSpPr>
              <a:spLocks noChangeArrowheads="1"/>
            </p:cNvSpPr>
            <p:nvPr/>
          </p:nvSpPr>
          <p:spPr bwMode="auto">
            <a:xfrm>
              <a:off x="485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8" name="Rectangle 150"/>
            <p:cNvSpPr>
              <a:spLocks noChangeArrowheads="1"/>
            </p:cNvSpPr>
            <p:nvPr/>
          </p:nvSpPr>
          <p:spPr bwMode="auto">
            <a:xfrm>
              <a:off x="5300" y="23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39" name="Freeform 151"/>
            <p:cNvSpPr>
              <a:spLocks noEditPoints="1"/>
            </p:cNvSpPr>
            <p:nvPr/>
          </p:nvSpPr>
          <p:spPr bwMode="auto">
            <a:xfrm>
              <a:off x="530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0" name="Freeform 152"/>
            <p:cNvSpPr>
              <a:spLocks noEditPoints="1"/>
            </p:cNvSpPr>
            <p:nvPr/>
          </p:nvSpPr>
          <p:spPr bwMode="auto">
            <a:xfrm>
              <a:off x="530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1" name="Freeform 153"/>
            <p:cNvSpPr>
              <a:spLocks noEditPoints="1"/>
            </p:cNvSpPr>
            <p:nvPr/>
          </p:nvSpPr>
          <p:spPr bwMode="auto">
            <a:xfrm>
              <a:off x="530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2" name="Freeform 154"/>
            <p:cNvSpPr>
              <a:spLocks noEditPoints="1"/>
            </p:cNvSpPr>
            <p:nvPr/>
          </p:nvSpPr>
          <p:spPr bwMode="auto">
            <a:xfrm>
              <a:off x="530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3" name="Freeform 155"/>
            <p:cNvSpPr>
              <a:spLocks noEditPoints="1"/>
            </p:cNvSpPr>
            <p:nvPr/>
          </p:nvSpPr>
          <p:spPr bwMode="auto">
            <a:xfrm>
              <a:off x="530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4" name="Freeform 156"/>
            <p:cNvSpPr>
              <a:spLocks noEditPoints="1"/>
            </p:cNvSpPr>
            <p:nvPr/>
          </p:nvSpPr>
          <p:spPr bwMode="auto">
            <a:xfrm>
              <a:off x="530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5" name="Freeform 157"/>
            <p:cNvSpPr>
              <a:spLocks noEditPoints="1"/>
            </p:cNvSpPr>
            <p:nvPr/>
          </p:nvSpPr>
          <p:spPr bwMode="auto">
            <a:xfrm>
              <a:off x="530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6" name="Freeform 158"/>
            <p:cNvSpPr>
              <a:spLocks noEditPoints="1"/>
            </p:cNvSpPr>
            <p:nvPr/>
          </p:nvSpPr>
          <p:spPr bwMode="auto">
            <a:xfrm>
              <a:off x="530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7" name="Freeform 159"/>
            <p:cNvSpPr>
              <a:spLocks noEditPoints="1"/>
            </p:cNvSpPr>
            <p:nvPr/>
          </p:nvSpPr>
          <p:spPr bwMode="auto">
            <a:xfrm>
              <a:off x="530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8" name="Freeform 160"/>
            <p:cNvSpPr>
              <a:spLocks noEditPoints="1"/>
            </p:cNvSpPr>
            <p:nvPr/>
          </p:nvSpPr>
          <p:spPr bwMode="auto">
            <a:xfrm>
              <a:off x="530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49" name="Rectangle 161"/>
            <p:cNvSpPr>
              <a:spLocks noChangeArrowheads="1"/>
            </p:cNvSpPr>
            <p:nvPr/>
          </p:nvSpPr>
          <p:spPr bwMode="auto">
            <a:xfrm>
              <a:off x="5300" y="4269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50" name="Freeform 162"/>
            <p:cNvSpPr/>
            <p:nvPr/>
          </p:nvSpPr>
          <p:spPr bwMode="auto">
            <a:xfrm>
              <a:off x="349" y="3304"/>
              <a:ext cx="20" cy="10"/>
            </a:xfrm>
            <a:custGeom>
              <a:gdLst>
                <a:gd name="T0" fmla="*/ 0 w 4"/>
                <a:gd name="T1" fmla="*/ 1 h 2"/>
                <a:gd name="T2" fmla="*/ 0 w 4"/>
                <a:gd name="T3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89251" name="Rectangle 163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20574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89252" name="Rectangle 164"/>
          <p:cNvSpPr>
            <a:spLocks noGrp="1" noChangeArrowheads="1"/>
          </p:cNvSpPr>
          <p:nvPr>
            <p:ph type="dt" sz="half" idx="2"/>
          </p:nvPr>
        </p:nvSpPr>
        <p:spPr>
          <a:xfrm>
            <a:off x="301625" y="6248400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9253" name="Rectangle 16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9254" name="Rectangle 16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CEFAE017-05CA-411B-BA64-A50F7E2ACF24}" type="slidenum">
              <a:rPr lang="en-US" altLang="zh-CN"/>
              <a:t>‹#›</a:t>
            </a:fld>
            <a:endParaRPr lang="en-US" altLang="zh-CN"/>
          </a:p>
        </p:txBody>
      </p:sp>
      <p:sp>
        <p:nvSpPr>
          <p:cNvPr id="89255" name="Rectangle 167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  <p:grpSp>
        <p:nvGrpSpPr>
          <p:cNvPr id="89256" name="Group 168"/>
          <p:cNvGrpSpPr/>
          <p:nvPr/>
        </p:nvGrpSpPr>
        <p:grpSpPr>
          <a:xfrm>
            <a:off x="152400" y="4724400"/>
            <a:ext cx="1685925" cy="1557338"/>
            <a:chOff x="96" y="2784"/>
            <a:chExt cx="1062" cy="981"/>
          </a:xfrm>
        </p:grpSpPr>
        <p:sp>
          <p:nvSpPr>
            <p:cNvPr id="89257" name="Freeform 169"/>
            <p:cNvSpPr/>
            <p:nvPr userDrawn="1"/>
          </p:nvSpPr>
          <p:spPr bwMode="auto">
            <a:xfrm>
              <a:off x="121" y="2784"/>
              <a:ext cx="207" cy="81"/>
            </a:xfrm>
            <a:custGeom>
              <a:gdLst>
                <a:gd name="T0" fmla="*/ 30 w 41"/>
                <a:gd name="T1" fmla="*/ 12 h 16"/>
                <a:gd name="T2" fmla="*/ 37 w 41"/>
                <a:gd name="T3" fmla="*/ 10 h 16"/>
                <a:gd name="T4" fmla="*/ 38 w 41"/>
                <a:gd name="T5" fmla="*/ 9 h 16"/>
                <a:gd name="T6" fmla="*/ 31 w 41"/>
                <a:gd name="T7" fmla="*/ 1 h 16"/>
                <a:gd name="T8" fmla="*/ 8 w 41"/>
                <a:gd name="T9" fmla="*/ 11 h 16"/>
                <a:gd name="T10" fmla="*/ 30 w 41"/>
                <a:gd name="T11" fmla="*/ 12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58" name="Freeform 170"/>
            <p:cNvSpPr>
              <a:spLocks noEditPoints="1"/>
            </p:cNvSpPr>
            <p:nvPr userDrawn="1"/>
          </p:nvSpPr>
          <p:spPr bwMode="auto">
            <a:xfrm>
              <a:off x="96" y="2789"/>
              <a:ext cx="1062" cy="976"/>
            </a:xfrm>
            <a:custGeom>
              <a:gdLst>
                <a:gd name="T0" fmla="*/ 163 w 210"/>
                <a:gd name="T1" fmla="*/ 155 h 193"/>
                <a:gd name="T2" fmla="*/ 152 w 210"/>
                <a:gd name="T3" fmla="*/ 125 h 193"/>
                <a:gd name="T4" fmla="*/ 142 w 210"/>
                <a:gd name="T5" fmla="*/ 99 h 193"/>
                <a:gd name="T6" fmla="*/ 165 w 210"/>
                <a:gd name="T7" fmla="*/ 93 h 193"/>
                <a:gd name="T8" fmla="*/ 146 w 210"/>
                <a:gd name="T9" fmla="*/ 82 h 193"/>
                <a:gd name="T10" fmla="*/ 157 w 210"/>
                <a:gd name="T11" fmla="*/ 83 h 193"/>
                <a:gd name="T12" fmla="*/ 157 w 210"/>
                <a:gd name="T13" fmla="*/ 77 h 193"/>
                <a:gd name="T14" fmla="*/ 135 w 210"/>
                <a:gd name="T15" fmla="*/ 78 h 193"/>
                <a:gd name="T16" fmla="*/ 128 w 210"/>
                <a:gd name="T17" fmla="*/ 125 h 193"/>
                <a:gd name="T18" fmla="*/ 124 w 210"/>
                <a:gd name="T19" fmla="*/ 84 h 193"/>
                <a:gd name="T20" fmla="*/ 118 w 210"/>
                <a:gd name="T21" fmla="*/ 67 h 193"/>
                <a:gd name="T22" fmla="*/ 124 w 210"/>
                <a:gd name="T23" fmla="*/ 51 h 193"/>
                <a:gd name="T24" fmla="*/ 121 w 210"/>
                <a:gd name="T25" fmla="*/ 37 h 193"/>
                <a:gd name="T26" fmla="*/ 119 w 210"/>
                <a:gd name="T27" fmla="*/ 24 h 193"/>
                <a:gd name="T28" fmla="*/ 132 w 210"/>
                <a:gd name="T29" fmla="*/ 39 h 193"/>
                <a:gd name="T30" fmla="*/ 149 w 210"/>
                <a:gd name="T31" fmla="*/ 18 h 193"/>
                <a:gd name="T32" fmla="*/ 147 w 210"/>
                <a:gd name="T33" fmla="*/ 36 h 193"/>
                <a:gd name="T34" fmla="*/ 143 w 210"/>
                <a:gd name="T35" fmla="*/ 48 h 193"/>
                <a:gd name="T36" fmla="*/ 144 w 210"/>
                <a:gd name="T37" fmla="*/ 67 h 193"/>
                <a:gd name="T38" fmla="*/ 199 w 210"/>
                <a:gd name="T39" fmla="*/ 29 h 193"/>
                <a:gd name="T40" fmla="*/ 90 w 210"/>
                <a:gd name="T41" fmla="*/ 1 h 193"/>
                <a:gd name="T42" fmla="*/ 56 w 210"/>
                <a:gd name="T43" fmla="*/ 8 h 193"/>
                <a:gd name="T44" fmla="*/ 85 w 210"/>
                <a:gd name="T45" fmla="*/ 12 h 193"/>
                <a:gd name="T46" fmla="*/ 60 w 210"/>
                <a:gd name="T47" fmla="*/ 22 h 193"/>
                <a:gd name="T48" fmla="*/ 58 w 210"/>
                <a:gd name="T49" fmla="*/ 29 h 193"/>
                <a:gd name="T50" fmla="*/ 38 w 210"/>
                <a:gd name="T51" fmla="*/ 17 h 193"/>
                <a:gd name="T52" fmla="*/ 13 w 210"/>
                <a:gd name="T53" fmla="*/ 115 h 193"/>
                <a:gd name="T54" fmla="*/ 61 w 210"/>
                <a:gd name="T55" fmla="*/ 146 h 193"/>
                <a:gd name="T56" fmla="*/ 45 w 210"/>
                <a:gd name="T57" fmla="*/ 133 h 193"/>
                <a:gd name="T58" fmla="*/ 35 w 210"/>
                <a:gd name="T59" fmla="*/ 145 h 193"/>
                <a:gd name="T60" fmla="*/ 32 w 210"/>
                <a:gd name="T61" fmla="*/ 128 h 193"/>
                <a:gd name="T62" fmla="*/ 46 w 210"/>
                <a:gd name="T63" fmla="*/ 86 h 193"/>
                <a:gd name="T64" fmla="*/ 67 w 210"/>
                <a:gd name="T65" fmla="*/ 83 h 193"/>
                <a:gd name="T66" fmla="*/ 71 w 210"/>
                <a:gd name="T67" fmla="*/ 95 h 193"/>
                <a:gd name="T68" fmla="*/ 61 w 210"/>
                <a:gd name="T69" fmla="*/ 121 h 193"/>
                <a:gd name="T70" fmla="*/ 91 w 210"/>
                <a:gd name="T71" fmla="*/ 180 h 193"/>
                <a:gd name="T72" fmla="*/ 186 w 210"/>
                <a:gd name="T73" fmla="*/ 166 h 193"/>
                <a:gd name="T74" fmla="*/ 182 w 210"/>
                <a:gd name="T75" fmla="*/ 66 h 193"/>
                <a:gd name="T76" fmla="*/ 165 w 210"/>
                <a:gd name="T77" fmla="*/ 60 h 193"/>
                <a:gd name="T78" fmla="*/ 113 w 210"/>
                <a:gd name="T79" fmla="*/ 61 h 193"/>
                <a:gd name="T80" fmla="*/ 108 w 210"/>
                <a:gd name="T81" fmla="*/ 87 h 193"/>
                <a:gd name="T82" fmla="*/ 114 w 210"/>
                <a:gd name="T83" fmla="*/ 50 h 193"/>
                <a:gd name="T84" fmla="*/ 89 w 210"/>
                <a:gd name="T85" fmla="*/ 26 h 193"/>
                <a:gd name="T86" fmla="*/ 105 w 210"/>
                <a:gd name="T87" fmla="*/ 35 h 193"/>
                <a:gd name="T88" fmla="*/ 61 w 210"/>
                <a:gd name="T89" fmla="*/ 72 h 193"/>
                <a:gd name="T90" fmla="*/ 24 w 210"/>
                <a:gd name="T91" fmla="*/ 37 h 193"/>
                <a:gd name="T92" fmla="*/ 68 w 210"/>
                <a:gd name="T93" fmla="*/ 40 h 193"/>
                <a:gd name="T94" fmla="*/ 79 w 210"/>
                <a:gd name="T95" fmla="*/ 40 h 193"/>
                <a:gd name="T96" fmla="*/ 108 w 210"/>
                <a:gd name="T97" fmla="*/ 45 h 193"/>
                <a:gd name="T98" fmla="*/ 99 w 210"/>
                <a:gd name="T99" fmla="*/ 93 h 193"/>
                <a:gd name="T100" fmla="*/ 93 w 210"/>
                <a:gd name="T101" fmla="*/ 51 h 193"/>
                <a:gd name="T102" fmla="*/ 61 w 210"/>
                <a:gd name="T103" fmla="*/ 72 h 193"/>
                <a:gd name="T104" fmla="*/ 80 w 210"/>
                <a:gd name="T105" fmla="*/ 82 h 193"/>
                <a:gd name="T106" fmla="*/ 88 w 210"/>
                <a:gd name="T107" fmla="*/ 58 h 193"/>
                <a:gd name="T108" fmla="*/ 102 w 210"/>
                <a:gd name="T109" fmla="*/ 145 h 193"/>
                <a:gd name="T110" fmla="*/ 82 w 210"/>
                <a:gd name="T111" fmla="*/ 96 h 193"/>
                <a:gd name="T112" fmla="*/ 117 w 210"/>
                <a:gd name="T113" fmla="*/ 106 h 1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59" name="Freeform 171"/>
            <p:cNvSpPr/>
            <p:nvPr userDrawn="1"/>
          </p:nvSpPr>
          <p:spPr bwMode="auto">
            <a:xfrm>
              <a:off x="348" y="3254"/>
              <a:ext cx="86" cy="102"/>
            </a:xfrm>
            <a:custGeom>
              <a:gdLst>
                <a:gd name="T0" fmla="*/ 14 w 17"/>
                <a:gd name="T1" fmla="*/ 5 h 20"/>
                <a:gd name="T2" fmla="*/ 9 w 17"/>
                <a:gd name="T3" fmla="*/ 20 h 20"/>
                <a:gd name="T4" fmla="*/ 14 w 17"/>
                <a:gd name="T5" fmla="*/ 5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0" name="Freeform 172"/>
            <p:cNvSpPr/>
            <p:nvPr userDrawn="1"/>
          </p:nvSpPr>
          <p:spPr bwMode="auto">
            <a:xfrm>
              <a:off x="267" y="3295"/>
              <a:ext cx="76" cy="136"/>
            </a:xfrm>
            <a:custGeom>
              <a:gdLst>
                <a:gd name="T0" fmla="*/ 7 w 15"/>
                <a:gd name="T1" fmla="*/ 10 h 27"/>
                <a:gd name="T2" fmla="*/ 4 w 15"/>
                <a:gd name="T3" fmla="*/ 25 h 27"/>
                <a:gd name="T4" fmla="*/ 15 w 15"/>
                <a:gd name="T5" fmla="*/ 16 h 27"/>
                <a:gd name="T6" fmla="*/ 13 w 15"/>
                <a:gd name="T7" fmla="*/ 8 h 27"/>
                <a:gd name="T8" fmla="*/ 7 w 15"/>
                <a:gd name="T9" fmla="*/ 1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1" name="Freeform 173"/>
            <p:cNvSpPr/>
            <p:nvPr userDrawn="1"/>
          </p:nvSpPr>
          <p:spPr bwMode="auto">
            <a:xfrm>
              <a:off x="222" y="3022"/>
              <a:ext cx="243" cy="116"/>
            </a:xfrm>
            <a:custGeom>
              <a:gdLst>
                <a:gd name="T0" fmla="*/ 40 w 48"/>
                <a:gd name="T1" fmla="*/ 2 h 23"/>
                <a:gd name="T2" fmla="*/ 9 w 48"/>
                <a:gd name="T3" fmla="*/ 1 h 23"/>
                <a:gd name="T4" fmla="*/ 1 w 48"/>
                <a:gd name="T5" fmla="*/ 9 h 23"/>
                <a:gd name="T6" fmla="*/ 22 w 48"/>
                <a:gd name="T7" fmla="*/ 21 h 23"/>
                <a:gd name="T8" fmla="*/ 34 w 48"/>
                <a:gd name="T9" fmla="*/ 20 h 23"/>
                <a:gd name="T10" fmla="*/ 40 w 48"/>
                <a:gd name="T11" fmla="*/ 19 h 23"/>
                <a:gd name="T12" fmla="*/ 40 w 48"/>
                <a:gd name="T13" fmla="*/ 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2" name="Freeform 174"/>
            <p:cNvSpPr/>
            <p:nvPr userDrawn="1"/>
          </p:nvSpPr>
          <p:spPr bwMode="auto">
            <a:xfrm>
              <a:off x="500" y="3345"/>
              <a:ext cx="177" cy="187"/>
            </a:xfrm>
            <a:custGeom>
              <a:gdLst>
                <a:gd name="T0" fmla="*/ 24 w 35"/>
                <a:gd name="T1" fmla="*/ 2 h 37"/>
                <a:gd name="T2" fmla="*/ 11 w 35"/>
                <a:gd name="T3" fmla="*/ 2 h 37"/>
                <a:gd name="T4" fmla="*/ 4 w 35"/>
                <a:gd name="T5" fmla="*/ 20 h 37"/>
                <a:gd name="T6" fmla="*/ 28 w 35"/>
                <a:gd name="T7" fmla="*/ 22 h 37"/>
                <a:gd name="T8" fmla="*/ 24 w 35"/>
                <a:gd name="T9" fmla="*/ 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3" name="Freeform 175"/>
            <p:cNvSpPr/>
            <p:nvPr userDrawn="1"/>
          </p:nvSpPr>
          <p:spPr bwMode="auto">
            <a:xfrm>
              <a:off x="905" y="3158"/>
              <a:ext cx="177" cy="36"/>
            </a:xfrm>
            <a:custGeom>
              <a:gdLst>
                <a:gd name="T0" fmla="*/ 5 w 35"/>
                <a:gd name="T1" fmla="*/ 0 h 7"/>
                <a:gd name="T2" fmla="*/ 14 w 35"/>
                <a:gd name="T3" fmla="*/ 5 h 7"/>
                <a:gd name="T4" fmla="*/ 5 w 35"/>
                <a:gd name="T5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4" name="Freeform 176"/>
            <p:cNvSpPr/>
            <p:nvPr userDrawn="1"/>
          </p:nvSpPr>
          <p:spPr bwMode="auto">
            <a:xfrm>
              <a:off x="965" y="3153"/>
              <a:ext cx="137" cy="81"/>
            </a:xfrm>
            <a:custGeom>
              <a:gdLst>
                <a:gd name="T0" fmla="*/ 7 w 27"/>
                <a:gd name="T1" fmla="*/ 13 h 16"/>
                <a:gd name="T2" fmla="*/ 25 w 27"/>
                <a:gd name="T3" fmla="*/ 6 h 16"/>
                <a:gd name="T4" fmla="*/ 17 w 27"/>
                <a:gd name="T5" fmla="*/ 1 h 16"/>
                <a:gd name="T6" fmla="*/ 7 w 27"/>
                <a:gd name="T7" fmla="*/ 11 h 16"/>
                <a:gd name="T8" fmla="*/ 7 w 27"/>
                <a:gd name="T9" fmla="*/ 13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5" name="Freeform 177"/>
            <p:cNvSpPr/>
            <p:nvPr userDrawn="1"/>
          </p:nvSpPr>
          <p:spPr bwMode="auto">
            <a:xfrm>
              <a:off x="960" y="3204"/>
              <a:ext cx="177" cy="86"/>
            </a:xfrm>
            <a:custGeom>
              <a:gdLst>
                <a:gd name="T0" fmla="*/ 25 w 35"/>
                <a:gd name="T1" fmla="*/ 6 h 17"/>
                <a:gd name="T2" fmla="*/ 8 w 35"/>
                <a:gd name="T3" fmla="*/ 10 h 17"/>
                <a:gd name="T4" fmla="*/ 6 w 35"/>
                <a:gd name="T5" fmla="*/ 13 h 17"/>
                <a:gd name="T6" fmla="*/ 27 w 35"/>
                <a:gd name="T7" fmla="*/ 12 h 17"/>
                <a:gd name="T8" fmla="*/ 25 w 35"/>
                <a:gd name="T9" fmla="*/ 6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6" name="Freeform 178"/>
            <p:cNvSpPr/>
            <p:nvPr userDrawn="1"/>
          </p:nvSpPr>
          <p:spPr bwMode="auto">
            <a:xfrm>
              <a:off x="844" y="3285"/>
              <a:ext cx="248" cy="60"/>
            </a:xfrm>
            <a:custGeom>
              <a:gdLst>
                <a:gd name="T0" fmla="*/ 40 w 49"/>
                <a:gd name="T1" fmla="*/ 3 h 12"/>
                <a:gd name="T2" fmla="*/ 29 w 49"/>
                <a:gd name="T3" fmla="*/ 1 h 12"/>
                <a:gd name="T4" fmla="*/ 7 w 49"/>
                <a:gd name="T5" fmla="*/ 0 h 12"/>
                <a:gd name="T6" fmla="*/ 2 w 49"/>
                <a:gd name="T7" fmla="*/ 5 h 12"/>
                <a:gd name="T8" fmla="*/ 20 w 49"/>
                <a:gd name="T9" fmla="*/ 8 h 12"/>
                <a:gd name="T10" fmla="*/ 41 w 49"/>
                <a:gd name="T11" fmla="*/ 8 h 12"/>
                <a:gd name="T12" fmla="*/ 40 w 49"/>
                <a:gd name="T13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7" name="Freeform 179"/>
            <p:cNvSpPr/>
            <p:nvPr userDrawn="1"/>
          </p:nvSpPr>
          <p:spPr bwMode="auto">
            <a:xfrm>
              <a:off x="869" y="3340"/>
              <a:ext cx="203" cy="56"/>
            </a:xfrm>
            <a:custGeom>
              <a:gdLst>
                <a:gd name="T0" fmla="*/ 37 w 40"/>
                <a:gd name="T1" fmla="*/ 2 h 11"/>
                <a:gd name="T2" fmla="*/ 26 w 40"/>
                <a:gd name="T3" fmla="*/ 4 h 11"/>
                <a:gd name="T4" fmla="*/ 13 w 40"/>
                <a:gd name="T5" fmla="*/ 3 h 11"/>
                <a:gd name="T6" fmla="*/ 1 w 40"/>
                <a:gd name="T7" fmla="*/ 2 h 11"/>
                <a:gd name="T8" fmla="*/ 35 w 40"/>
                <a:gd name="T9" fmla="*/ 8 h 11"/>
                <a:gd name="T10" fmla="*/ 37 w 40"/>
                <a:gd name="T11" fmla="*/ 2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8" name="Freeform 180"/>
            <p:cNvSpPr/>
            <p:nvPr userDrawn="1"/>
          </p:nvSpPr>
          <p:spPr bwMode="auto">
            <a:xfrm>
              <a:off x="859" y="3386"/>
              <a:ext cx="207" cy="172"/>
            </a:xfrm>
            <a:custGeom>
              <a:gdLst>
                <a:gd name="T0" fmla="*/ 28 w 41"/>
                <a:gd name="T1" fmla="*/ 9 h 34"/>
                <a:gd name="T2" fmla="*/ 13 w 41"/>
                <a:gd name="T3" fmla="*/ 6 h 34"/>
                <a:gd name="T4" fmla="*/ 4 w 41"/>
                <a:gd name="T5" fmla="*/ 15 h 34"/>
                <a:gd name="T6" fmla="*/ 1 w 41"/>
                <a:gd name="T7" fmla="*/ 19 h 34"/>
                <a:gd name="T8" fmla="*/ 9 w 41"/>
                <a:gd name="T9" fmla="*/ 19 h 34"/>
                <a:gd name="T10" fmla="*/ 17 w 41"/>
                <a:gd name="T11" fmla="*/ 27 h 34"/>
                <a:gd name="T12" fmla="*/ 21 w 41"/>
                <a:gd name="T13" fmla="*/ 30 h 34"/>
                <a:gd name="T14" fmla="*/ 29 w 41"/>
                <a:gd name="T15" fmla="*/ 19 h 34"/>
                <a:gd name="T16" fmla="*/ 39 w 41"/>
                <a:gd name="T17" fmla="*/ 19 h 34"/>
                <a:gd name="T18" fmla="*/ 28 w 41"/>
                <a:gd name="T19" fmla="*/ 9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269" name="Freeform 181"/>
            <p:cNvSpPr/>
            <p:nvPr userDrawn="1"/>
          </p:nvSpPr>
          <p:spPr bwMode="auto">
            <a:xfrm>
              <a:off x="996" y="3305"/>
              <a:ext cx="126" cy="318"/>
            </a:xfrm>
            <a:custGeom>
              <a:gdLst>
                <a:gd name="T0" fmla="*/ 22 w 25"/>
                <a:gd name="T1" fmla="*/ 2 h 63"/>
                <a:gd name="T2" fmla="*/ 18 w 25"/>
                <a:gd name="T3" fmla="*/ 17 h 63"/>
                <a:gd name="T4" fmla="*/ 7 w 25"/>
                <a:gd name="T5" fmla="*/ 20 h 63"/>
                <a:gd name="T6" fmla="*/ 7 w 25"/>
                <a:gd name="T7" fmla="*/ 23 h 63"/>
                <a:gd name="T8" fmla="*/ 17 w 25"/>
                <a:gd name="T9" fmla="*/ 34 h 63"/>
                <a:gd name="T10" fmla="*/ 12 w 25"/>
                <a:gd name="T11" fmla="*/ 45 h 63"/>
                <a:gd name="T12" fmla="*/ 0 w 25"/>
                <a:gd name="T13" fmla="*/ 55 h 63"/>
                <a:gd name="T14" fmla="*/ 5 w 25"/>
                <a:gd name="T15" fmla="*/ 58 h 63"/>
                <a:gd name="T16" fmla="*/ 16 w 25"/>
                <a:gd name="T17" fmla="*/ 62 h 63"/>
                <a:gd name="T18" fmla="*/ 23 w 25"/>
                <a:gd name="T19" fmla="*/ 57 h 63"/>
                <a:gd name="T20" fmla="*/ 25 w 25"/>
                <a:gd name="T21" fmla="*/ 14 h 63"/>
                <a:gd name="T22" fmla="*/ 25 w 25"/>
                <a:gd name="T23" fmla="*/ 2 h 63"/>
                <a:gd name="T24" fmla="*/ 22 w 25"/>
                <a:gd name="T25" fmla="*/ 2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 spd="slow">
    <p:randomBar dir="vert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884858-D102-432A-8D2A-0356DCC7524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18510758"/>
      </p:ext>
    </p:extLst>
  </p:cSld>
  <p:clrMapOvr>
    <a:masterClrMapping/>
  </p:clrMapOvr>
  <p:transition spd="slow">
    <p:randomBar dir="vert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DB0477-47BE-426D-9F4F-D5E3EFE8DCB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10428645"/>
      </p:ext>
    </p:extLst>
  </p:cSld>
  <p:clrMapOvr>
    <a:masterClrMapping/>
  </p:clrMapOvr>
  <p:transition spd="slow">
    <p:randomBa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4000500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762500" y="1600200"/>
            <a:ext cx="4000500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E83F9C-DB2F-4251-A668-E8643685507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35027500"/>
      </p:ext>
    </p:extLst>
  </p:cSld>
  <p:clrMapOvr>
    <a:masterClrMapping/>
  </p:clrMapOvr>
  <p:transition spd="slow">
    <p:randomBar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C65A60-4E8E-4CFA-992B-5F77FB9759C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59259245"/>
      </p:ext>
    </p:extLst>
  </p:cSld>
  <p:clrMapOvr>
    <a:masterClrMapping/>
  </p:clrMapOvr>
  <p:transition spd="slow">
    <p:randomBar dir="vert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8C0A97-3772-4C30-B9F0-1DB8B35EB99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46387977"/>
      </p:ext>
    </p:extLst>
  </p:cSld>
  <p:clrMapOvr>
    <a:masterClrMapping/>
  </p:clrMapOvr>
  <p:transition spd="slow">
    <p:randomBar dir="vert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D38259-5721-46C4-9A3C-F436683CF54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64110089"/>
      </p:ext>
    </p:extLst>
  </p:cSld>
  <p:clrMapOvr>
    <a:masterClrMapping/>
  </p:clrMapOvr>
  <p:transition spd="slow">
    <p:randomBar dir="vert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1C3EA-5C91-429E-8C9B-52822B176AE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2791264"/>
      </p:ext>
    </p:extLst>
  </p:cSld>
  <p:clrMapOvr>
    <a:masterClrMapping/>
  </p:clrMapOvr>
  <p:transition spd="slow">
    <p:randomBar dir="vert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5E381A-590D-462F-A6DC-A58CED45D0A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20406061"/>
      </p:ext>
    </p:extLst>
  </p:cSld>
  <p:clrMapOvr>
    <a:masterClrMapping/>
  </p:clrMapOvr>
  <p:transition spd="slow">
    <p:randomBar dir="vert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6CF8A4-A625-477C-A6BC-393AD23A33F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1088633"/>
      </p:ext>
    </p:extLst>
  </p:cSld>
  <p:clrMapOvr>
    <a:masterClrMapping/>
  </p:clrMapOvr>
  <p:transition spd="slow">
    <p:randomBar dir="vert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4013" y="228600"/>
            <a:ext cx="2135187" cy="5870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98450" y="228600"/>
            <a:ext cx="6253163" cy="5870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D7602C-CC17-4B1F-8125-D0DD3C9B1D7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59182601"/>
      </p:ext>
    </p:extLst>
  </p:cSld>
  <p:clrMapOvr>
    <a:masterClrMapping/>
  </p:clrMapOvr>
  <p:transition spd="slow">
    <p:randomBar dir="vert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98450" y="2286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4000500" cy="44989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762500" y="1600200"/>
            <a:ext cx="4000500" cy="21732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762500" y="3925888"/>
            <a:ext cx="4000500" cy="21732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298450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3121025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6550025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61B796CB-FBC2-4E6E-A683-D06D55AFE42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14896721"/>
      </p:ext>
    </p:extLst>
  </p:cSld>
  <p:clrMapOvr>
    <a:masterClrMapping/>
  </p:clrMapOvr>
  <p:transition spd="slow">
    <p:randomBar dir="vert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298450" y="2286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000500" cy="21732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762500" y="1600200"/>
            <a:ext cx="4000500" cy="21732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09600" y="3925888"/>
            <a:ext cx="4000500" cy="21732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762500" y="3925888"/>
            <a:ext cx="4000500" cy="21732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298450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1025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0025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BA9FE007-75A7-4669-B51E-BFF2A3A4956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33387315"/>
      </p:ext>
    </p:extLst>
  </p:cSld>
  <p:clrMapOvr>
    <a:masterClrMapping/>
  </p:clrMapOvr>
  <p:transition spd="slow">
    <p:randomBar dir="vert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98450" y="2286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4000500" cy="44989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762500" y="1600200"/>
            <a:ext cx="4000500" cy="21732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762500" y="3925888"/>
            <a:ext cx="4000500" cy="21732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298450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3121025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6550025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5929A77C-7487-426C-9408-707600A54DF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48057637"/>
      </p:ext>
    </p:extLst>
  </p:cSld>
  <p:clrMapOvr>
    <a:masterClrMapping/>
  </p:clrMapOvr>
  <p:transition spd="slow">
    <p:randomBar dir="vert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8066" name="Group 2"/>
          <p:cNvGrpSpPr/>
          <p:nvPr/>
        </p:nvGrpSpPr>
        <p:grpSpPr>
          <a:xfrm>
            <a:off x="566738" y="0"/>
            <a:ext cx="7891462" cy="6821488"/>
            <a:chOff x="349" y="23"/>
            <a:chExt cx="4971" cy="4297"/>
          </a:xfrm>
        </p:grpSpPr>
        <p:sp>
          <p:nvSpPr>
            <p:cNvPr id="88067" name="Rectangle 3"/>
            <p:cNvSpPr>
              <a:spLocks noChangeArrowheads="1"/>
            </p:cNvSpPr>
            <p:nvPr/>
          </p:nvSpPr>
          <p:spPr bwMode="auto">
            <a:xfrm>
              <a:off x="384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68" name="Freeform 4"/>
            <p:cNvSpPr>
              <a:spLocks noEditPoints="1"/>
            </p:cNvSpPr>
            <p:nvPr/>
          </p:nvSpPr>
          <p:spPr bwMode="auto">
            <a:xfrm>
              <a:off x="384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69" name="Freeform 5"/>
            <p:cNvSpPr>
              <a:spLocks noEditPoints="1"/>
            </p:cNvSpPr>
            <p:nvPr/>
          </p:nvSpPr>
          <p:spPr bwMode="auto">
            <a:xfrm>
              <a:off x="384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0" name="Freeform 6"/>
            <p:cNvSpPr>
              <a:spLocks noEditPoints="1"/>
            </p:cNvSpPr>
            <p:nvPr/>
          </p:nvSpPr>
          <p:spPr bwMode="auto">
            <a:xfrm>
              <a:off x="384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1" name="Freeform 7"/>
            <p:cNvSpPr>
              <a:spLocks noEditPoints="1"/>
            </p:cNvSpPr>
            <p:nvPr/>
          </p:nvSpPr>
          <p:spPr bwMode="auto">
            <a:xfrm>
              <a:off x="384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2" name="Freeform 8"/>
            <p:cNvSpPr>
              <a:spLocks noEditPoints="1"/>
            </p:cNvSpPr>
            <p:nvPr/>
          </p:nvSpPr>
          <p:spPr bwMode="auto">
            <a:xfrm>
              <a:off x="384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3" name="Freeform 9"/>
            <p:cNvSpPr>
              <a:spLocks noEditPoints="1"/>
            </p:cNvSpPr>
            <p:nvPr/>
          </p:nvSpPr>
          <p:spPr bwMode="auto">
            <a:xfrm>
              <a:off x="384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4" name="Freeform 10"/>
            <p:cNvSpPr>
              <a:spLocks noEditPoints="1"/>
            </p:cNvSpPr>
            <p:nvPr/>
          </p:nvSpPr>
          <p:spPr bwMode="auto">
            <a:xfrm>
              <a:off x="384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5" name="Freeform 11"/>
            <p:cNvSpPr>
              <a:spLocks noEditPoints="1"/>
            </p:cNvSpPr>
            <p:nvPr/>
          </p:nvSpPr>
          <p:spPr bwMode="auto">
            <a:xfrm>
              <a:off x="384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6" name="Freeform 12"/>
            <p:cNvSpPr>
              <a:spLocks noEditPoints="1"/>
            </p:cNvSpPr>
            <p:nvPr/>
          </p:nvSpPr>
          <p:spPr bwMode="auto">
            <a:xfrm>
              <a:off x="384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7" name="Freeform 13"/>
            <p:cNvSpPr>
              <a:spLocks noEditPoints="1"/>
            </p:cNvSpPr>
            <p:nvPr/>
          </p:nvSpPr>
          <p:spPr bwMode="auto">
            <a:xfrm>
              <a:off x="384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8" name="Rectangle 14"/>
            <p:cNvSpPr>
              <a:spLocks noChangeArrowheads="1"/>
            </p:cNvSpPr>
            <p:nvPr/>
          </p:nvSpPr>
          <p:spPr bwMode="auto">
            <a:xfrm>
              <a:off x="384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79" name="Rectangle 15"/>
            <p:cNvSpPr>
              <a:spLocks noChangeArrowheads="1"/>
            </p:cNvSpPr>
            <p:nvPr/>
          </p:nvSpPr>
          <p:spPr bwMode="auto">
            <a:xfrm>
              <a:off x="82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0" name="Freeform 16"/>
            <p:cNvSpPr>
              <a:spLocks noEditPoints="1"/>
            </p:cNvSpPr>
            <p:nvPr/>
          </p:nvSpPr>
          <p:spPr bwMode="auto">
            <a:xfrm>
              <a:off x="829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1" name="Freeform 17"/>
            <p:cNvSpPr>
              <a:spLocks noEditPoints="1"/>
            </p:cNvSpPr>
            <p:nvPr/>
          </p:nvSpPr>
          <p:spPr bwMode="auto">
            <a:xfrm>
              <a:off x="829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2" name="Freeform 18"/>
            <p:cNvSpPr>
              <a:spLocks noEditPoints="1"/>
            </p:cNvSpPr>
            <p:nvPr/>
          </p:nvSpPr>
          <p:spPr bwMode="auto">
            <a:xfrm>
              <a:off x="829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3" name="Freeform 19"/>
            <p:cNvSpPr>
              <a:spLocks noEditPoints="1"/>
            </p:cNvSpPr>
            <p:nvPr/>
          </p:nvSpPr>
          <p:spPr bwMode="auto">
            <a:xfrm>
              <a:off x="829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4" name="Freeform 20"/>
            <p:cNvSpPr>
              <a:spLocks noEditPoints="1"/>
            </p:cNvSpPr>
            <p:nvPr/>
          </p:nvSpPr>
          <p:spPr bwMode="auto">
            <a:xfrm>
              <a:off x="829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5" name="Freeform 21"/>
            <p:cNvSpPr>
              <a:spLocks noEditPoints="1"/>
            </p:cNvSpPr>
            <p:nvPr/>
          </p:nvSpPr>
          <p:spPr bwMode="auto">
            <a:xfrm>
              <a:off x="829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6" name="Freeform 22"/>
            <p:cNvSpPr>
              <a:spLocks noEditPoints="1"/>
            </p:cNvSpPr>
            <p:nvPr/>
          </p:nvSpPr>
          <p:spPr bwMode="auto">
            <a:xfrm>
              <a:off x="829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7" name="Freeform 23"/>
            <p:cNvSpPr>
              <a:spLocks noEditPoints="1"/>
            </p:cNvSpPr>
            <p:nvPr/>
          </p:nvSpPr>
          <p:spPr bwMode="auto">
            <a:xfrm>
              <a:off x="829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8" name="Freeform 24"/>
            <p:cNvSpPr>
              <a:spLocks noEditPoints="1"/>
            </p:cNvSpPr>
            <p:nvPr/>
          </p:nvSpPr>
          <p:spPr bwMode="auto">
            <a:xfrm>
              <a:off x="829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89" name="Freeform 25"/>
            <p:cNvSpPr>
              <a:spLocks noEditPoints="1"/>
            </p:cNvSpPr>
            <p:nvPr/>
          </p:nvSpPr>
          <p:spPr bwMode="auto">
            <a:xfrm>
              <a:off x="829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0" name="Rectangle 26"/>
            <p:cNvSpPr>
              <a:spLocks noChangeArrowheads="1"/>
            </p:cNvSpPr>
            <p:nvPr/>
          </p:nvSpPr>
          <p:spPr bwMode="auto">
            <a:xfrm>
              <a:off x="82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1" name="Rectangle 27"/>
            <p:cNvSpPr>
              <a:spLocks noChangeArrowheads="1"/>
            </p:cNvSpPr>
            <p:nvPr/>
          </p:nvSpPr>
          <p:spPr bwMode="auto">
            <a:xfrm>
              <a:off x="127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2" name="Freeform 28"/>
            <p:cNvSpPr>
              <a:spLocks noEditPoints="1"/>
            </p:cNvSpPr>
            <p:nvPr/>
          </p:nvSpPr>
          <p:spPr bwMode="auto">
            <a:xfrm>
              <a:off x="1279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3" name="Freeform 29"/>
            <p:cNvSpPr>
              <a:spLocks noEditPoints="1"/>
            </p:cNvSpPr>
            <p:nvPr/>
          </p:nvSpPr>
          <p:spPr bwMode="auto">
            <a:xfrm>
              <a:off x="1279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4" name="Freeform 30"/>
            <p:cNvSpPr>
              <a:spLocks noEditPoints="1"/>
            </p:cNvSpPr>
            <p:nvPr/>
          </p:nvSpPr>
          <p:spPr bwMode="auto">
            <a:xfrm>
              <a:off x="1279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5" name="Freeform 31"/>
            <p:cNvSpPr>
              <a:spLocks noEditPoints="1"/>
            </p:cNvSpPr>
            <p:nvPr/>
          </p:nvSpPr>
          <p:spPr bwMode="auto">
            <a:xfrm>
              <a:off x="1279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6" name="Freeform 32"/>
            <p:cNvSpPr>
              <a:spLocks noEditPoints="1"/>
            </p:cNvSpPr>
            <p:nvPr/>
          </p:nvSpPr>
          <p:spPr bwMode="auto">
            <a:xfrm>
              <a:off x="1279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7" name="Freeform 33"/>
            <p:cNvSpPr>
              <a:spLocks noEditPoints="1"/>
            </p:cNvSpPr>
            <p:nvPr/>
          </p:nvSpPr>
          <p:spPr bwMode="auto">
            <a:xfrm>
              <a:off x="1279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8" name="Freeform 34"/>
            <p:cNvSpPr>
              <a:spLocks noEditPoints="1"/>
            </p:cNvSpPr>
            <p:nvPr/>
          </p:nvSpPr>
          <p:spPr bwMode="auto">
            <a:xfrm>
              <a:off x="1279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099" name="Freeform 35"/>
            <p:cNvSpPr>
              <a:spLocks noEditPoints="1"/>
            </p:cNvSpPr>
            <p:nvPr/>
          </p:nvSpPr>
          <p:spPr bwMode="auto">
            <a:xfrm>
              <a:off x="1279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0" name="Freeform 36"/>
            <p:cNvSpPr>
              <a:spLocks noEditPoints="1"/>
            </p:cNvSpPr>
            <p:nvPr/>
          </p:nvSpPr>
          <p:spPr bwMode="auto">
            <a:xfrm>
              <a:off x="1279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1" name="Freeform 37"/>
            <p:cNvSpPr>
              <a:spLocks noEditPoints="1"/>
            </p:cNvSpPr>
            <p:nvPr/>
          </p:nvSpPr>
          <p:spPr bwMode="auto">
            <a:xfrm>
              <a:off x="1279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2" name="Rectangle 38"/>
            <p:cNvSpPr>
              <a:spLocks noChangeArrowheads="1"/>
            </p:cNvSpPr>
            <p:nvPr/>
          </p:nvSpPr>
          <p:spPr bwMode="auto">
            <a:xfrm>
              <a:off x="127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3" name="Rectangle 39"/>
            <p:cNvSpPr>
              <a:spLocks noChangeArrowheads="1"/>
            </p:cNvSpPr>
            <p:nvPr/>
          </p:nvSpPr>
          <p:spPr bwMode="auto">
            <a:xfrm>
              <a:off x="1724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4" name="Freeform 40"/>
            <p:cNvSpPr>
              <a:spLocks noEditPoints="1"/>
            </p:cNvSpPr>
            <p:nvPr/>
          </p:nvSpPr>
          <p:spPr bwMode="auto">
            <a:xfrm>
              <a:off x="1724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5" name="Freeform 41"/>
            <p:cNvSpPr>
              <a:spLocks noEditPoints="1"/>
            </p:cNvSpPr>
            <p:nvPr/>
          </p:nvSpPr>
          <p:spPr bwMode="auto">
            <a:xfrm>
              <a:off x="1724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6" name="Freeform 42"/>
            <p:cNvSpPr>
              <a:spLocks noEditPoints="1"/>
            </p:cNvSpPr>
            <p:nvPr/>
          </p:nvSpPr>
          <p:spPr bwMode="auto">
            <a:xfrm>
              <a:off x="1724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7" name="Freeform 43"/>
            <p:cNvSpPr>
              <a:spLocks noEditPoints="1"/>
            </p:cNvSpPr>
            <p:nvPr/>
          </p:nvSpPr>
          <p:spPr bwMode="auto">
            <a:xfrm>
              <a:off x="1724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8" name="Freeform 44"/>
            <p:cNvSpPr>
              <a:spLocks noEditPoints="1"/>
            </p:cNvSpPr>
            <p:nvPr/>
          </p:nvSpPr>
          <p:spPr bwMode="auto">
            <a:xfrm>
              <a:off x="1724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09" name="Freeform 45"/>
            <p:cNvSpPr>
              <a:spLocks noEditPoints="1"/>
            </p:cNvSpPr>
            <p:nvPr/>
          </p:nvSpPr>
          <p:spPr bwMode="auto">
            <a:xfrm>
              <a:off x="1724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0" name="Freeform 46"/>
            <p:cNvSpPr>
              <a:spLocks noEditPoints="1"/>
            </p:cNvSpPr>
            <p:nvPr/>
          </p:nvSpPr>
          <p:spPr bwMode="auto">
            <a:xfrm>
              <a:off x="1724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1" name="Freeform 47"/>
            <p:cNvSpPr>
              <a:spLocks noEditPoints="1"/>
            </p:cNvSpPr>
            <p:nvPr/>
          </p:nvSpPr>
          <p:spPr bwMode="auto">
            <a:xfrm>
              <a:off x="1724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2" name="Freeform 48"/>
            <p:cNvSpPr>
              <a:spLocks noEditPoints="1"/>
            </p:cNvSpPr>
            <p:nvPr/>
          </p:nvSpPr>
          <p:spPr bwMode="auto">
            <a:xfrm>
              <a:off x="1724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3" name="Freeform 49"/>
            <p:cNvSpPr>
              <a:spLocks noEditPoints="1"/>
            </p:cNvSpPr>
            <p:nvPr/>
          </p:nvSpPr>
          <p:spPr bwMode="auto">
            <a:xfrm>
              <a:off x="1724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4" name="Rectangle 50"/>
            <p:cNvSpPr>
              <a:spLocks noChangeArrowheads="1"/>
            </p:cNvSpPr>
            <p:nvPr/>
          </p:nvSpPr>
          <p:spPr bwMode="auto">
            <a:xfrm>
              <a:off x="1724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5" name="Rectangle 51"/>
            <p:cNvSpPr>
              <a:spLocks noChangeArrowheads="1"/>
            </p:cNvSpPr>
            <p:nvPr/>
          </p:nvSpPr>
          <p:spPr bwMode="auto">
            <a:xfrm>
              <a:off x="2169" y="23"/>
              <a:ext cx="21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6" name="Freeform 52"/>
            <p:cNvSpPr>
              <a:spLocks noEditPoints="1"/>
            </p:cNvSpPr>
            <p:nvPr/>
          </p:nvSpPr>
          <p:spPr bwMode="auto">
            <a:xfrm>
              <a:off x="2169" y="225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7" name="Freeform 53"/>
            <p:cNvSpPr>
              <a:spLocks noEditPoints="1"/>
            </p:cNvSpPr>
            <p:nvPr/>
          </p:nvSpPr>
          <p:spPr bwMode="auto">
            <a:xfrm>
              <a:off x="2169" y="630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8" name="Freeform 54"/>
            <p:cNvSpPr>
              <a:spLocks noEditPoints="1"/>
            </p:cNvSpPr>
            <p:nvPr/>
          </p:nvSpPr>
          <p:spPr bwMode="auto">
            <a:xfrm>
              <a:off x="2169" y="1034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19" name="Freeform 55"/>
            <p:cNvSpPr>
              <a:spLocks noEditPoints="1"/>
            </p:cNvSpPr>
            <p:nvPr/>
          </p:nvSpPr>
          <p:spPr bwMode="auto">
            <a:xfrm>
              <a:off x="2169" y="1438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0" name="Freeform 56"/>
            <p:cNvSpPr>
              <a:spLocks noEditPoints="1"/>
            </p:cNvSpPr>
            <p:nvPr/>
          </p:nvSpPr>
          <p:spPr bwMode="auto">
            <a:xfrm>
              <a:off x="2169" y="1843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1" name="Freeform 57"/>
            <p:cNvSpPr>
              <a:spLocks noEditPoints="1"/>
            </p:cNvSpPr>
            <p:nvPr/>
          </p:nvSpPr>
          <p:spPr bwMode="auto">
            <a:xfrm>
              <a:off x="2169" y="2247"/>
              <a:ext cx="21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2" name="Freeform 58"/>
            <p:cNvSpPr>
              <a:spLocks noEditPoints="1"/>
            </p:cNvSpPr>
            <p:nvPr/>
          </p:nvSpPr>
          <p:spPr bwMode="auto">
            <a:xfrm>
              <a:off x="2169" y="2652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3" name="Freeform 59"/>
            <p:cNvSpPr>
              <a:spLocks noEditPoints="1"/>
            </p:cNvSpPr>
            <p:nvPr/>
          </p:nvSpPr>
          <p:spPr bwMode="auto">
            <a:xfrm>
              <a:off x="2169" y="3056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4" name="Freeform 60"/>
            <p:cNvSpPr>
              <a:spLocks noEditPoints="1"/>
            </p:cNvSpPr>
            <p:nvPr/>
          </p:nvSpPr>
          <p:spPr bwMode="auto">
            <a:xfrm>
              <a:off x="2169" y="3461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5" name="Freeform 61"/>
            <p:cNvSpPr>
              <a:spLocks noEditPoints="1"/>
            </p:cNvSpPr>
            <p:nvPr/>
          </p:nvSpPr>
          <p:spPr bwMode="auto">
            <a:xfrm>
              <a:off x="2169" y="3865"/>
              <a:ext cx="21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6" name="Rectangle 62"/>
            <p:cNvSpPr>
              <a:spLocks noChangeArrowheads="1"/>
            </p:cNvSpPr>
            <p:nvPr/>
          </p:nvSpPr>
          <p:spPr bwMode="auto">
            <a:xfrm>
              <a:off x="2169" y="4269"/>
              <a:ext cx="21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7" name="Rectangle 63"/>
            <p:cNvSpPr>
              <a:spLocks noChangeArrowheads="1"/>
            </p:cNvSpPr>
            <p:nvPr/>
          </p:nvSpPr>
          <p:spPr bwMode="auto">
            <a:xfrm>
              <a:off x="262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8" name="Freeform 64"/>
            <p:cNvSpPr>
              <a:spLocks noEditPoints="1"/>
            </p:cNvSpPr>
            <p:nvPr/>
          </p:nvSpPr>
          <p:spPr bwMode="auto">
            <a:xfrm>
              <a:off x="262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29" name="Freeform 65"/>
            <p:cNvSpPr>
              <a:spLocks noEditPoints="1"/>
            </p:cNvSpPr>
            <p:nvPr/>
          </p:nvSpPr>
          <p:spPr bwMode="auto">
            <a:xfrm>
              <a:off x="262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0" name="Freeform 66"/>
            <p:cNvSpPr>
              <a:spLocks noEditPoints="1"/>
            </p:cNvSpPr>
            <p:nvPr/>
          </p:nvSpPr>
          <p:spPr bwMode="auto">
            <a:xfrm>
              <a:off x="262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1" name="Freeform 67"/>
            <p:cNvSpPr>
              <a:spLocks noEditPoints="1"/>
            </p:cNvSpPr>
            <p:nvPr/>
          </p:nvSpPr>
          <p:spPr bwMode="auto">
            <a:xfrm>
              <a:off x="262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2" name="Freeform 68"/>
            <p:cNvSpPr>
              <a:spLocks noEditPoints="1"/>
            </p:cNvSpPr>
            <p:nvPr/>
          </p:nvSpPr>
          <p:spPr bwMode="auto">
            <a:xfrm>
              <a:off x="262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3" name="Freeform 69"/>
            <p:cNvSpPr>
              <a:spLocks noEditPoints="1"/>
            </p:cNvSpPr>
            <p:nvPr/>
          </p:nvSpPr>
          <p:spPr bwMode="auto">
            <a:xfrm>
              <a:off x="262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4" name="Freeform 70"/>
            <p:cNvSpPr>
              <a:spLocks noEditPoints="1"/>
            </p:cNvSpPr>
            <p:nvPr/>
          </p:nvSpPr>
          <p:spPr bwMode="auto">
            <a:xfrm>
              <a:off x="262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5" name="Freeform 71"/>
            <p:cNvSpPr>
              <a:spLocks noEditPoints="1"/>
            </p:cNvSpPr>
            <p:nvPr/>
          </p:nvSpPr>
          <p:spPr bwMode="auto">
            <a:xfrm>
              <a:off x="262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6" name="Freeform 72"/>
            <p:cNvSpPr>
              <a:spLocks noEditPoints="1"/>
            </p:cNvSpPr>
            <p:nvPr/>
          </p:nvSpPr>
          <p:spPr bwMode="auto">
            <a:xfrm>
              <a:off x="262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7" name="Freeform 73"/>
            <p:cNvSpPr>
              <a:spLocks noEditPoints="1"/>
            </p:cNvSpPr>
            <p:nvPr/>
          </p:nvSpPr>
          <p:spPr bwMode="auto">
            <a:xfrm>
              <a:off x="262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8" name="Rectangle 74"/>
            <p:cNvSpPr>
              <a:spLocks noChangeArrowheads="1"/>
            </p:cNvSpPr>
            <p:nvPr/>
          </p:nvSpPr>
          <p:spPr bwMode="auto">
            <a:xfrm>
              <a:off x="262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39" name="Rectangle 75"/>
            <p:cNvSpPr>
              <a:spLocks noChangeArrowheads="1"/>
            </p:cNvSpPr>
            <p:nvPr/>
          </p:nvSpPr>
          <p:spPr bwMode="auto">
            <a:xfrm>
              <a:off x="3065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0" name="Freeform 76"/>
            <p:cNvSpPr>
              <a:spLocks noEditPoints="1"/>
            </p:cNvSpPr>
            <p:nvPr/>
          </p:nvSpPr>
          <p:spPr bwMode="auto">
            <a:xfrm>
              <a:off x="3065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1" name="Freeform 77"/>
            <p:cNvSpPr>
              <a:spLocks noEditPoints="1"/>
            </p:cNvSpPr>
            <p:nvPr/>
          </p:nvSpPr>
          <p:spPr bwMode="auto">
            <a:xfrm>
              <a:off x="3065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2" name="Freeform 78"/>
            <p:cNvSpPr>
              <a:spLocks noEditPoints="1"/>
            </p:cNvSpPr>
            <p:nvPr/>
          </p:nvSpPr>
          <p:spPr bwMode="auto">
            <a:xfrm>
              <a:off x="3065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3" name="Freeform 79"/>
            <p:cNvSpPr>
              <a:spLocks noEditPoints="1"/>
            </p:cNvSpPr>
            <p:nvPr/>
          </p:nvSpPr>
          <p:spPr bwMode="auto">
            <a:xfrm>
              <a:off x="3065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4" name="Freeform 80"/>
            <p:cNvSpPr>
              <a:spLocks noEditPoints="1"/>
            </p:cNvSpPr>
            <p:nvPr/>
          </p:nvSpPr>
          <p:spPr bwMode="auto">
            <a:xfrm>
              <a:off x="3065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5" name="Freeform 81"/>
            <p:cNvSpPr>
              <a:spLocks noEditPoints="1"/>
            </p:cNvSpPr>
            <p:nvPr/>
          </p:nvSpPr>
          <p:spPr bwMode="auto">
            <a:xfrm>
              <a:off x="3065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6" name="Freeform 82"/>
            <p:cNvSpPr>
              <a:spLocks noEditPoints="1"/>
            </p:cNvSpPr>
            <p:nvPr/>
          </p:nvSpPr>
          <p:spPr bwMode="auto">
            <a:xfrm>
              <a:off x="3065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7" name="Freeform 83"/>
            <p:cNvSpPr>
              <a:spLocks noEditPoints="1"/>
            </p:cNvSpPr>
            <p:nvPr/>
          </p:nvSpPr>
          <p:spPr bwMode="auto">
            <a:xfrm>
              <a:off x="3065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8" name="Freeform 84"/>
            <p:cNvSpPr>
              <a:spLocks noEditPoints="1"/>
            </p:cNvSpPr>
            <p:nvPr/>
          </p:nvSpPr>
          <p:spPr bwMode="auto">
            <a:xfrm>
              <a:off x="3065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49" name="Freeform 85"/>
            <p:cNvSpPr>
              <a:spLocks noEditPoints="1"/>
            </p:cNvSpPr>
            <p:nvPr/>
          </p:nvSpPr>
          <p:spPr bwMode="auto">
            <a:xfrm>
              <a:off x="3065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0" name="Rectangle 86"/>
            <p:cNvSpPr>
              <a:spLocks noChangeArrowheads="1"/>
            </p:cNvSpPr>
            <p:nvPr/>
          </p:nvSpPr>
          <p:spPr bwMode="auto">
            <a:xfrm>
              <a:off x="3065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1" name="Rectangle 87"/>
            <p:cNvSpPr>
              <a:spLocks noChangeArrowheads="1"/>
            </p:cNvSpPr>
            <p:nvPr/>
          </p:nvSpPr>
          <p:spPr bwMode="auto">
            <a:xfrm>
              <a:off x="351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2" name="Freeform 88"/>
            <p:cNvSpPr>
              <a:spLocks noEditPoints="1"/>
            </p:cNvSpPr>
            <p:nvPr/>
          </p:nvSpPr>
          <p:spPr bwMode="auto">
            <a:xfrm>
              <a:off x="351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3" name="Freeform 89"/>
            <p:cNvSpPr>
              <a:spLocks noEditPoints="1"/>
            </p:cNvSpPr>
            <p:nvPr/>
          </p:nvSpPr>
          <p:spPr bwMode="auto">
            <a:xfrm>
              <a:off x="351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4" name="Freeform 90"/>
            <p:cNvSpPr>
              <a:spLocks noEditPoints="1"/>
            </p:cNvSpPr>
            <p:nvPr/>
          </p:nvSpPr>
          <p:spPr bwMode="auto">
            <a:xfrm>
              <a:off x="351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5" name="Freeform 91"/>
            <p:cNvSpPr>
              <a:spLocks noEditPoints="1"/>
            </p:cNvSpPr>
            <p:nvPr/>
          </p:nvSpPr>
          <p:spPr bwMode="auto">
            <a:xfrm>
              <a:off x="351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6" name="Freeform 92"/>
            <p:cNvSpPr>
              <a:spLocks noEditPoints="1"/>
            </p:cNvSpPr>
            <p:nvPr/>
          </p:nvSpPr>
          <p:spPr bwMode="auto">
            <a:xfrm>
              <a:off x="351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7" name="Freeform 93"/>
            <p:cNvSpPr>
              <a:spLocks noEditPoints="1"/>
            </p:cNvSpPr>
            <p:nvPr/>
          </p:nvSpPr>
          <p:spPr bwMode="auto">
            <a:xfrm>
              <a:off x="351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8" name="Freeform 94"/>
            <p:cNvSpPr>
              <a:spLocks noEditPoints="1"/>
            </p:cNvSpPr>
            <p:nvPr/>
          </p:nvSpPr>
          <p:spPr bwMode="auto">
            <a:xfrm>
              <a:off x="351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59" name="Freeform 95"/>
            <p:cNvSpPr>
              <a:spLocks noEditPoints="1"/>
            </p:cNvSpPr>
            <p:nvPr/>
          </p:nvSpPr>
          <p:spPr bwMode="auto">
            <a:xfrm>
              <a:off x="351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0" name="Freeform 96"/>
            <p:cNvSpPr>
              <a:spLocks noEditPoints="1"/>
            </p:cNvSpPr>
            <p:nvPr/>
          </p:nvSpPr>
          <p:spPr bwMode="auto">
            <a:xfrm>
              <a:off x="351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1" name="Freeform 97"/>
            <p:cNvSpPr>
              <a:spLocks noEditPoints="1"/>
            </p:cNvSpPr>
            <p:nvPr/>
          </p:nvSpPr>
          <p:spPr bwMode="auto">
            <a:xfrm>
              <a:off x="351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2" name="Rectangle 98"/>
            <p:cNvSpPr>
              <a:spLocks noChangeArrowheads="1"/>
            </p:cNvSpPr>
            <p:nvPr/>
          </p:nvSpPr>
          <p:spPr bwMode="auto">
            <a:xfrm>
              <a:off x="351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3" name="Rectangle 99"/>
            <p:cNvSpPr>
              <a:spLocks noChangeArrowheads="1"/>
            </p:cNvSpPr>
            <p:nvPr/>
          </p:nvSpPr>
          <p:spPr bwMode="auto">
            <a:xfrm>
              <a:off x="396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4" name="Freeform 100"/>
            <p:cNvSpPr>
              <a:spLocks noEditPoints="1"/>
            </p:cNvSpPr>
            <p:nvPr/>
          </p:nvSpPr>
          <p:spPr bwMode="auto">
            <a:xfrm>
              <a:off x="396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5" name="Freeform 101"/>
            <p:cNvSpPr>
              <a:spLocks noEditPoints="1"/>
            </p:cNvSpPr>
            <p:nvPr/>
          </p:nvSpPr>
          <p:spPr bwMode="auto">
            <a:xfrm>
              <a:off x="396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6" name="Freeform 102"/>
            <p:cNvSpPr>
              <a:spLocks noEditPoints="1"/>
            </p:cNvSpPr>
            <p:nvPr/>
          </p:nvSpPr>
          <p:spPr bwMode="auto">
            <a:xfrm>
              <a:off x="396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7" name="Freeform 103"/>
            <p:cNvSpPr>
              <a:spLocks noEditPoints="1"/>
            </p:cNvSpPr>
            <p:nvPr/>
          </p:nvSpPr>
          <p:spPr bwMode="auto">
            <a:xfrm>
              <a:off x="396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8" name="Freeform 104"/>
            <p:cNvSpPr>
              <a:spLocks noEditPoints="1"/>
            </p:cNvSpPr>
            <p:nvPr/>
          </p:nvSpPr>
          <p:spPr bwMode="auto">
            <a:xfrm>
              <a:off x="396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69" name="Freeform 105"/>
            <p:cNvSpPr>
              <a:spLocks noEditPoints="1"/>
            </p:cNvSpPr>
            <p:nvPr/>
          </p:nvSpPr>
          <p:spPr bwMode="auto">
            <a:xfrm>
              <a:off x="396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0" name="Freeform 106"/>
            <p:cNvSpPr>
              <a:spLocks noEditPoints="1"/>
            </p:cNvSpPr>
            <p:nvPr/>
          </p:nvSpPr>
          <p:spPr bwMode="auto">
            <a:xfrm>
              <a:off x="396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1" name="Freeform 107"/>
            <p:cNvSpPr>
              <a:spLocks noEditPoints="1"/>
            </p:cNvSpPr>
            <p:nvPr/>
          </p:nvSpPr>
          <p:spPr bwMode="auto">
            <a:xfrm>
              <a:off x="396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2" name="Freeform 108"/>
            <p:cNvSpPr>
              <a:spLocks noEditPoints="1"/>
            </p:cNvSpPr>
            <p:nvPr/>
          </p:nvSpPr>
          <p:spPr bwMode="auto">
            <a:xfrm>
              <a:off x="396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3" name="Freeform 109"/>
            <p:cNvSpPr>
              <a:spLocks noEditPoints="1"/>
            </p:cNvSpPr>
            <p:nvPr/>
          </p:nvSpPr>
          <p:spPr bwMode="auto">
            <a:xfrm>
              <a:off x="396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4" name="Rectangle 110"/>
            <p:cNvSpPr>
              <a:spLocks noChangeArrowheads="1"/>
            </p:cNvSpPr>
            <p:nvPr/>
          </p:nvSpPr>
          <p:spPr bwMode="auto">
            <a:xfrm>
              <a:off x="396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5" name="Rectangle 111"/>
            <p:cNvSpPr>
              <a:spLocks noChangeArrowheads="1"/>
            </p:cNvSpPr>
            <p:nvPr/>
          </p:nvSpPr>
          <p:spPr bwMode="auto">
            <a:xfrm>
              <a:off x="4405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6" name="Freeform 112"/>
            <p:cNvSpPr>
              <a:spLocks noEditPoints="1"/>
            </p:cNvSpPr>
            <p:nvPr/>
          </p:nvSpPr>
          <p:spPr bwMode="auto">
            <a:xfrm>
              <a:off x="4405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7" name="Freeform 113"/>
            <p:cNvSpPr>
              <a:spLocks noEditPoints="1"/>
            </p:cNvSpPr>
            <p:nvPr/>
          </p:nvSpPr>
          <p:spPr bwMode="auto">
            <a:xfrm>
              <a:off x="4405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8" name="Freeform 114"/>
            <p:cNvSpPr>
              <a:spLocks noEditPoints="1"/>
            </p:cNvSpPr>
            <p:nvPr/>
          </p:nvSpPr>
          <p:spPr bwMode="auto">
            <a:xfrm>
              <a:off x="4405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79" name="Freeform 115"/>
            <p:cNvSpPr>
              <a:spLocks noEditPoints="1"/>
            </p:cNvSpPr>
            <p:nvPr/>
          </p:nvSpPr>
          <p:spPr bwMode="auto">
            <a:xfrm>
              <a:off x="4405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0" name="Freeform 116"/>
            <p:cNvSpPr>
              <a:spLocks noEditPoints="1"/>
            </p:cNvSpPr>
            <p:nvPr/>
          </p:nvSpPr>
          <p:spPr bwMode="auto">
            <a:xfrm>
              <a:off x="4405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1" name="Freeform 117"/>
            <p:cNvSpPr>
              <a:spLocks noEditPoints="1"/>
            </p:cNvSpPr>
            <p:nvPr/>
          </p:nvSpPr>
          <p:spPr bwMode="auto">
            <a:xfrm>
              <a:off x="4405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2" name="Freeform 118"/>
            <p:cNvSpPr>
              <a:spLocks noEditPoints="1"/>
            </p:cNvSpPr>
            <p:nvPr/>
          </p:nvSpPr>
          <p:spPr bwMode="auto">
            <a:xfrm>
              <a:off x="4405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3" name="Freeform 119"/>
            <p:cNvSpPr>
              <a:spLocks noEditPoints="1"/>
            </p:cNvSpPr>
            <p:nvPr/>
          </p:nvSpPr>
          <p:spPr bwMode="auto">
            <a:xfrm>
              <a:off x="4405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4" name="Freeform 120"/>
            <p:cNvSpPr>
              <a:spLocks noEditPoints="1"/>
            </p:cNvSpPr>
            <p:nvPr/>
          </p:nvSpPr>
          <p:spPr bwMode="auto">
            <a:xfrm>
              <a:off x="4405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5" name="Freeform 121"/>
            <p:cNvSpPr>
              <a:spLocks noEditPoints="1"/>
            </p:cNvSpPr>
            <p:nvPr/>
          </p:nvSpPr>
          <p:spPr bwMode="auto">
            <a:xfrm>
              <a:off x="4405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6" name="Rectangle 122"/>
            <p:cNvSpPr>
              <a:spLocks noChangeArrowheads="1"/>
            </p:cNvSpPr>
            <p:nvPr/>
          </p:nvSpPr>
          <p:spPr bwMode="auto">
            <a:xfrm>
              <a:off x="4405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7" name="Rectangle 123"/>
            <p:cNvSpPr>
              <a:spLocks noChangeArrowheads="1"/>
            </p:cNvSpPr>
            <p:nvPr/>
          </p:nvSpPr>
          <p:spPr bwMode="auto">
            <a:xfrm>
              <a:off x="485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8" name="Freeform 124"/>
            <p:cNvSpPr>
              <a:spLocks noEditPoints="1"/>
            </p:cNvSpPr>
            <p:nvPr/>
          </p:nvSpPr>
          <p:spPr bwMode="auto">
            <a:xfrm>
              <a:off x="485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89" name="Freeform 125"/>
            <p:cNvSpPr>
              <a:spLocks noEditPoints="1"/>
            </p:cNvSpPr>
            <p:nvPr/>
          </p:nvSpPr>
          <p:spPr bwMode="auto">
            <a:xfrm>
              <a:off x="485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0" name="Freeform 126"/>
            <p:cNvSpPr>
              <a:spLocks noEditPoints="1"/>
            </p:cNvSpPr>
            <p:nvPr/>
          </p:nvSpPr>
          <p:spPr bwMode="auto">
            <a:xfrm>
              <a:off x="485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1" name="Freeform 127"/>
            <p:cNvSpPr>
              <a:spLocks noEditPoints="1"/>
            </p:cNvSpPr>
            <p:nvPr/>
          </p:nvSpPr>
          <p:spPr bwMode="auto">
            <a:xfrm>
              <a:off x="485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2" name="Freeform 128"/>
            <p:cNvSpPr>
              <a:spLocks noEditPoints="1"/>
            </p:cNvSpPr>
            <p:nvPr/>
          </p:nvSpPr>
          <p:spPr bwMode="auto">
            <a:xfrm>
              <a:off x="485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3" name="Freeform 129"/>
            <p:cNvSpPr>
              <a:spLocks noEditPoints="1"/>
            </p:cNvSpPr>
            <p:nvPr/>
          </p:nvSpPr>
          <p:spPr bwMode="auto">
            <a:xfrm>
              <a:off x="485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4" name="Freeform 130"/>
            <p:cNvSpPr>
              <a:spLocks noEditPoints="1"/>
            </p:cNvSpPr>
            <p:nvPr/>
          </p:nvSpPr>
          <p:spPr bwMode="auto">
            <a:xfrm>
              <a:off x="485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5" name="Freeform 131"/>
            <p:cNvSpPr>
              <a:spLocks noEditPoints="1"/>
            </p:cNvSpPr>
            <p:nvPr/>
          </p:nvSpPr>
          <p:spPr bwMode="auto">
            <a:xfrm>
              <a:off x="485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6" name="Freeform 132"/>
            <p:cNvSpPr>
              <a:spLocks noEditPoints="1"/>
            </p:cNvSpPr>
            <p:nvPr/>
          </p:nvSpPr>
          <p:spPr bwMode="auto">
            <a:xfrm>
              <a:off x="485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7" name="Freeform 133"/>
            <p:cNvSpPr>
              <a:spLocks noEditPoints="1"/>
            </p:cNvSpPr>
            <p:nvPr/>
          </p:nvSpPr>
          <p:spPr bwMode="auto">
            <a:xfrm>
              <a:off x="485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8" name="Rectangle 134"/>
            <p:cNvSpPr>
              <a:spLocks noChangeArrowheads="1"/>
            </p:cNvSpPr>
            <p:nvPr/>
          </p:nvSpPr>
          <p:spPr bwMode="auto">
            <a:xfrm>
              <a:off x="485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199" name="Rectangle 135"/>
            <p:cNvSpPr>
              <a:spLocks noChangeArrowheads="1"/>
            </p:cNvSpPr>
            <p:nvPr/>
          </p:nvSpPr>
          <p:spPr bwMode="auto">
            <a:xfrm>
              <a:off x="5300" y="23"/>
              <a:ext cx="20" cy="10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0" name="Freeform 136"/>
            <p:cNvSpPr>
              <a:spLocks noEditPoints="1"/>
            </p:cNvSpPr>
            <p:nvPr/>
          </p:nvSpPr>
          <p:spPr bwMode="auto">
            <a:xfrm>
              <a:off x="5300" y="225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1" name="Freeform 137"/>
            <p:cNvSpPr>
              <a:spLocks noEditPoints="1"/>
            </p:cNvSpPr>
            <p:nvPr/>
          </p:nvSpPr>
          <p:spPr bwMode="auto">
            <a:xfrm>
              <a:off x="5300" y="630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2" name="Freeform 138"/>
            <p:cNvSpPr>
              <a:spLocks noEditPoints="1"/>
            </p:cNvSpPr>
            <p:nvPr/>
          </p:nvSpPr>
          <p:spPr bwMode="auto">
            <a:xfrm>
              <a:off x="5300" y="1034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3" name="Freeform 139"/>
            <p:cNvSpPr>
              <a:spLocks noEditPoints="1"/>
            </p:cNvSpPr>
            <p:nvPr/>
          </p:nvSpPr>
          <p:spPr bwMode="auto">
            <a:xfrm>
              <a:off x="5300" y="1438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4" name="Freeform 140"/>
            <p:cNvSpPr>
              <a:spLocks noEditPoints="1"/>
            </p:cNvSpPr>
            <p:nvPr/>
          </p:nvSpPr>
          <p:spPr bwMode="auto">
            <a:xfrm>
              <a:off x="5300" y="1843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5" name="Freeform 141"/>
            <p:cNvSpPr>
              <a:spLocks noEditPoints="1"/>
            </p:cNvSpPr>
            <p:nvPr/>
          </p:nvSpPr>
          <p:spPr bwMode="auto">
            <a:xfrm>
              <a:off x="5300" y="2247"/>
              <a:ext cx="20" cy="304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6" name="Freeform 142"/>
            <p:cNvSpPr>
              <a:spLocks noEditPoints="1"/>
            </p:cNvSpPr>
            <p:nvPr/>
          </p:nvSpPr>
          <p:spPr bwMode="auto">
            <a:xfrm>
              <a:off x="5300" y="2652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7" name="Freeform 143"/>
            <p:cNvSpPr>
              <a:spLocks noEditPoints="1"/>
            </p:cNvSpPr>
            <p:nvPr/>
          </p:nvSpPr>
          <p:spPr bwMode="auto">
            <a:xfrm>
              <a:off x="5300" y="3056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8" name="Freeform 144"/>
            <p:cNvSpPr>
              <a:spLocks noEditPoints="1"/>
            </p:cNvSpPr>
            <p:nvPr/>
          </p:nvSpPr>
          <p:spPr bwMode="auto">
            <a:xfrm>
              <a:off x="5300" y="3461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09" name="Freeform 145"/>
            <p:cNvSpPr>
              <a:spLocks noEditPoints="1"/>
            </p:cNvSpPr>
            <p:nvPr/>
          </p:nvSpPr>
          <p:spPr bwMode="auto">
            <a:xfrm>
              <a:off x="5300" y="3865"/>
              <a:ext cx="20" cy="303"/>
            </a:xfrm>
            <a:custGeom>
              <a:gdLst>
                <a:gd name="T0" fmla="*/ 0 w 4"/>
                <a:gd name="T1" fmla="*/ 0 h 60"/>
                <a:gd name="T2" fmla="*/ 0 w 4"/>
                <a:gd name="T3" fmla="*/ 20 h 60"/>
                <a:gd name="T4" fmla="*/ 4 w 4"/>
                <a:gd name="T5" fmla="*/ 20 h 60"/>
                <a:gd name="T6" fmla="*/ 4 w 4"/>
                <a:gd name="T7" fmla="*/ 0 h 60"/>
                <a:gd name="T8" fmla="*/ 0 w 4"/>
                <a:gd name="T9" fmla="*/ 0 h 60"/>
                <a:gd name="T10" fmla="*/ 0 w 4"/>
                <a:gd name="T11" fmla="*/ 40 h 60"/>
                <a:gd name="T12" fmla="*/ 0 w 4"/>
                <a:gd name="T13" fmla="*/ 60 h 60"/>
                <a:gd name="T14" fmla="*/ 4 w 4"/>
                <a:gd name="T15" fmla="*/ 60 h 60"/>
                <a:gd name="T16" fmla="*/ 4 w 4"/>
                <a:gd name="T17" fmla="*/ 40 h 60"/>
                <a:gd name="T18" fmla="*/ 0 w 4"/>
                <a:gd name="T19" fmla="*/ 4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10" name="Rectangle 146"/>
            <p:cNvSpPr>
              <a:spLocks noChangeArrowheads="1"/>
            </p:cNvSpPr>
            <p:nvPr/>
          </p:nvSpPr>
          <p:spPr bwMode="auto">
            <a:xfrm>
              <a:off x="5300" y="4269"/>
              <a:ext cx="20" cy="51"/>
            </a:xfrm>
            <a:prstGeom prst="rect">
              <a:avLst/>
            </a:pr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11" name="Freeform 147"/>
            <p:cNvSpPr/>
            <p:nvPr/>
          </p:nvSpPr>
          <p:spPr bwMode="auto">
            <a:xfrm>
              <a:off x="349" y="3304"/>
              <a:ext cx="20" cy="10"/>
            </a:xfrm>
            <a:custGeom>
              <a:gdLst>
                <a:gd name="T0" fmla="*/ 0 w 4"/>
                <a:gd name="T1" fmla="*/ 1 h 2"/>
                <a:gd name="T2" fmla="*/ 0 w 4"/>
                <a:gd name="T3" fmla="*/ 1 h 2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60001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212" name="Group 148"/>
          <p:cNvGrpSpPr/>
          <p:nvPr/>
        </p:nvGrpSpPr>
        <p:grpSpPr>
          <a:xfrm>
            <a:off x="1066800" y="3444875"/>
            <a:ext cx="533400" cy="492125"/>
            <a:chOff x="96" y="2784"/>
            <a:chExt cx="1062" cy="981"/>
          </a:xfrm>
        </p:grpSpPr>
        <p:sp>
          <p:nvSpPr>
            <p:cNvPr id="88213" name="Freeform 149"/>
            <p:cNvSpPr/>
            <p:nvPr userDrawn="1"/>
          </p:nvSpPr>
          <p:spPr bwMode="auto">
            <a:xfrm>
              <a:off x="121" y="2784"/>
              <a:ext cx="207" cy="81"/>
            </a:xfrm>
            <a:custGeom>
              <a:gdLst>
                <a:gd name="T0" fmla="*/ 30 w 41"/>
                <a:gd name="T1" fmla="*/ 12 h 16"/>
                <a:gd name="T2" fmla="*/ 37 w 41"/>
                <a:gd name="T3" fmla="*/ 10 h 16"/>
                <a:gd name="T4" fmla="*/ 38 w 41"/>
                <a:gd name="T5" fmla="*/ 9 h 16"/>
                <a:gd name="T6" fmla="*/ 31 w 41"/>
                <a:gd name="T7" fmla="*/ 1 h 16"/>
                <a:gd name="T8" fmla="*/ 8 w 41"/>
                <a:gd name="T9" fmla="*/ 11 h 16"/>
                <a:gd name="T10" fmla="*/ 30 w 41"/>
                <a:gd name="T11" fmla="*/ 12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14" name="Freeform 150"/>
            <p:cNvSpPr>
              <a:spLocks noEditPoints="1"/>
            </p:cNvSpPr>
            <p:nvPr userDrawn="1"/>
          </p:nvSpPr>
          <p:spPr bwMode="auto">
            <a:xfrm>
              <a:off x="96" y="2789"/>
              <a:ext cx="1062" cy="976"/>
            </a:xfrm>
            <a:custGeom>
              <a:gdLst>
                <a:gd name="T0" fmla="*/ 163 w 210"/>
                <a:gd name="T1" fmla="*/ 155 h 193"/>
                <a:gd name="T2" fmla="*/ 152 w 210"/>
                <a:gd name="T3" fmla="*/ 125 h 193"/>
                <a:gd name="T4" fmla="*/ 142 w 210"/>
                <a:gd name="T5" fmla="*/ 99 h 193"/>
                <a:gd name="T6" fmla="*/ 165 w 210"/>
                <a:gd name="T7" fmla="*/ 93 h 193"/>
                <a:gd name="T8" fmla="*/ 146 w 210"/>
                <a:gd name="T9" fmla="*/ 82 h 193"/>
                <a:gd name="T10" fmla="*/ 157 w 210"/>
                <a:gd name="T11" fmla="*/ 83 h 193"/>
                <a:gd name="T12" fmla="*/ 157 w 210"/>
                <a:gd name="T13" fmla="*/ 77 h 193"/>
                <a:gd name="T14" fmla="*/ 135 w 210"/>
                <a:gd name="T15" fmla="*/ 78 h 193"/>
                <a:gd name="T16" fmla="*/ 128 w 210"/>
                <a:gd name="T17" fmla="*/ 125 h 193"/>
                <a:gd name="T18" fmla="*/ 124 w 210"/>
                <a:gd name="T19" fmla="*/ 84 h 193"/>
                <a:gd name="T20" fmla="*/ 118 w 210"/>
                <a:gd name="T21" fmla="*/ 67 h 193"/>
                <a:gd name="T22" fmla="*/ 124 w 210"/>
                <a:gd name="T23" fmla="*/ 51 h 193"/>
                <a:gd name="T24" fmla="*/ 121 w 210"/>
                <a:gd name="T25" fmla="*/ 37 h 193"/>
                <a:gd name="T26" fmla="*/ 119 w 210"/>
                <a:gd name="T27" fmla="*/ 24 h 193"/>
                <a:gd name="T28" fmla="*/ 132 w 210"/>
                <a:gd name="T29" fmla="*/ 39 h 193"/>
                <a:gd name="T30" fmla="*/ 149 w 210"/>
                <a:gd name="T31" fmla="*/ 18 h 193"/>
                <a:gd name="T32" fmla="*/ 147 w 210"/>
                <a:gd name="T33" fmla="*/ 36 h 193"/>
                <a:gd name="T34" fmla="*/ 143 w 210"/>
                <a:gd name="T35" fmla="*/ 48 h 193"/>
                <a:gd name="T36" fmla="*/ 144 w 210"/>
                <a:gd name="T37" fmla="*/ 67 h 193"/>
                <a:gd name="T38" fmla="*/ 199 w 210"/>
                <a:gd name="T39" fmla="*/ 29 h 193"/>
                <a:gd name="T40" fmla="*/ 90 w 210"/>
                <a:gd name="T41" fmla="*/ 1 h 193"/>
                <a:gd name="T42" fmla="*/ 56 w 210"/>
                <a:gd name="T43" fmla="*/ 8 h 193"/>
                <a:gd name="T44" fmla="*/ 85 w 210"/>
                <a:gd name="T45" fmla="*/ 12 h 193"/>
                <a:gd name="T46" fmla="*/ 60 w 210"/>
                <a:gd name="T47" fmla="*/ 22 h 193"/>
                <a:gd name="T48" fmla="*/ 58 w 210"/>
                <a:gd name="T49" fmla="*/ 29 h 193"/>
                <a:gd name="T50" fmla="*/ 38 w 210"/>
                <a:gd name="T51" fmla="*/ 17 h 193"/>
                <a:gd name="T52" fmla="*/ 13 w 210"/>
                <a:gd name="T53" fmla="*/ 115 h 193"/>
                <a:gd name="T54" fmla="*/ 61 w 210"/>
                <a:gd name="T55" fmla="*/ 146 h 193"/>
                <a:gd name="T56" fmla="*/ 45 w 210"/>
                <a:gd name="T57" fmla="*/ 133 h 193"/>
                <a:gd name="T58" fmla="*/ 35 w 210"/>
                <a:gd name="T59" fmla="*/ 145 h 193"/>
                <a:gd name="T60" fmla="*/ 32 w 210"/>
                <a:gd name="T61" fmla="*/ 128 h 193"/>
                <a:gd name="T62" fmla="*/ 46 w 210"/>
                <a:gd name="T63" fmla="*/ 86 h 193"/>
                <a:gd name="T64" fmla="*/ 67 w 210"/>
                <a:gd name="T65" fmla="*/ 83 h 193"/>
                <a:gd name="T66" fmla="*/ 71 w 210"/>
                <a:gd name="T67" fmla="*/ 95 h 193"/>
                <a:gd name="T68" fmla="*/ 61 w 210"/>
                <a:gd name="T69" fmla="*/ 121 h 193"/>
                <a:gd name="T70" fmla="*/ 91 w 210"/>
                <a:gd name="T71" fmla="*/ 180 h 193"/>
                <a:gd name="T72" fmla="*/ 186 w 210"/>
                <a:gd name="T73" fmla="*/ 166 h 193"/>
                <a:gd name="T74" fmla="*/ 182 w 210"/>
                <a:gd name="T75" fmla="*/ 66 h 193"/>
                <a:gd name="T76" fmla="*/ 165 w 210"/>
                <a:gd name="T77" fmla="*/ 60 h 193"/>
                <a:gd name="T78" fmla="*/ 113 w 210"/>
                <a:gd name="T79" fmla="*/ 61 h 193"/>
                <a:gd name="T80" fmla="*/ 108 w 210"/>
                <a:gd name="T81" fmla="*/ 87 h 193"/>
                <a:gd name="T82" fmla="*/ 114 w 210"/>
                <a:gd name="T83" fmla="*/ 50 h 193"/>
                <a:gd name="T84" fmla="*/ 89 w 210"/>
                <a:gd name="T85" fmla="*/ 26 h 193"/>
                <a:gd name="T86" fmla="*/ 105 w 210"/>
                <a:gd name="T87" fmla="*/ 35 h 193"/>
                <a:gd name="T88" fmla="*/ 61 w 210"/>
                <a:gd name="T89" fmla="*/ 72 h 193"/>
                <a:gd name="T90" fmla="*/ 24 w 210"/>
                <a:gd name="T91" fmla="*/ 37 h 193"/>
                <a:gd name="T92" fmla="*/ 68 w 210"/>
                <a:gd name="T93" fmla="*/ 40 h 193"/>
                <a:gd name="T94" fmla="*/ 79 w 210"/>
                <a:gd name="T95" fmla="*/ 40 h 193"/>
                <a:gd name="T96" fmla="*/ 108 w 210"/>
                <a:gd name="T97" fmla="*/ 45 h 193"/>
                <a:gd name="T98" fmla="*/ 99 w 210"/>
                <a:gd name="T99" fmla="*/ 93 h 193"/>
                <a:gd name="T100" fmla="*/ 93 w 210"/>
                <a:gd name="T101" fmla="*/ 51 h 193"/>
                <a:gd name="T102" fmla="*/ 61 w 210"/>
                <a:gd name="T103" fmla="*/ 72 h 193"/>
                <a:gd name="T104" fmla="*/ 80 w 210"/>
                <a:gd name="T105" fmla="*/ 82 h 193"/>
                <a:gd name="T106" fmla="*/ 88 w 210"/>
                <a:gd name="T107" fmla="*/ 58 h 193"/>
                <a:gd name="T108" fmla="*/ 102 w 210"/>
                <a:gd name="T109" fmla="*/ 145 h 193"/>
                <a:gd name="T110" fmla="*/ 82 w 210"/>
                <a:gd name="T111" fmla="*/ 96 h 193"/>
                <a:gd name="T112" fmla="*/ 117 w 210"/>
                <a:gd name="T113" fmla="*/ 106 h 1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15" name="Freeform 151"/>
            <p:cNvSpPr/>
            <p:nvPr userDrawn="1"/>
          </p:nvSpPr>
          <p:spPr bwMode="auto">
            <a:xfrm>
              <a:off x="348" y="3254"/>
              <a:ext cx="86" cy="102"/>
            </a:xfrm>
            <a:custGeom>
              <a:gdLst>
                <a:gd name="T0" fmla="*/ 14 w 17"/>
                <a:gd name="T1" fmla="*/ 5 h 20"/>
                <a:gd name="T2" fmla="*/ 9 w 17"/>
                <a:gd name="T3" fmla="*/ 20 h 20"/>
                <a:gd name="T4" fmla="*/ 14 w 17"/>
                <a:gd name="T5" fmla="*/ 5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16" name="Freeform 152"/>
            <p:cNvSpPr/>
            <p:nvPr userDrawn="1"/>
          </p:nvSpPr>
          <p:spPr bwMode="auto">
            <a:xfrm>
              <a:off x="267" y="3295"/>
              <a:ext cx="76" cy="136"/>
            </a:xfrm>
            <a:custGeom>
              <a:gdLst>
                <a:gd name="T0" fmla="*/ 7 w 15"/>
                <a:gd name="T1" fmla="*/ 10 h 27"/>
                <a:gd name="T2" fmla="*/ 4 w 15"/>
                <a:gd name="T3" fmla="*/ 25 h 27"/>
                <a:gd name="T4" fmla="*/ 15 w 15"/>
                <a:gd name="T5" fmla="*/ 16 h 27"/>
                <a:gd name="T6" fmla="*/ 13 w 15"/>
                <a:gd name="T7" fmla="*/ 8 h 27"/>
                <a:gd name="T8" fmla="*/ 7 w 15"/>
                <a:gd name="T9" fmla="*/ 1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17" name="Freeform 153"/>
            <p:cNvSpPr/>
            <p:nvPr userDrawn="1"/>
          </p:nvSpPr>
          <p:spPr bwMode="auto">
            <a:xfrm>
              <a:off x="222" y="3022"/>
              <a:ext cx="243" cy="116"/>
            </a:xfrm>
            <a:custGeom>
              <a:gdLst>
                <a:gd name="T0" fmla="*/ 40 w 48"/>
                <a:gd name="T1" fmla="*/ 2 h 23"/>
                <a:gd name="T2" fmla="*/ 9 w 48"/>
                <a:gd name="T3" fmla="*/ 1 h 23"/>
                <a:gd name="T4" fmla="*/ 1 w 48"/>
                <a:gd name="T5" fmla="*/ 9 h 23"/>
                <a:gd name="T6" fmla="*/ 22 w 48"/>
                <a:gd name="T7" fmla="*/ 21 h 23"/>
                <a:gd name="T8" fmla="*/ 34 w 48"/>
                <a:gd name="T9" fmla="*/ 20 h 23"/>
                <a:gd name="T10" fmla="*/ 40 w 48"/>
                <a:gd name="T11" fmla="*/ 19 h 23"/>
                <a:gd name="T12" fmla="*/ 40 w 48"/>
                <a:gd name="T13" fmla="*/ 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18" name="Freeform 154"/>
            <p:cNvSpPr/>
            <p:nvPr userDrawn="1"/>
          </p:nvSpPr>
          <p:spPr bwMode="auto">
            <a:xfrm>
              <a:off x="500" y="3345"/>
              <a:ext cx="177" cy="187"/>
            </a:xfrm>
            <a:custGeom>
              <a:gdLst>
                <a:gd name="T0" fmla="*/ 24 w 35"/>
                <a:gd name="T1" fmla="*/ 2 h 37"/>
                <a:gd name="T2" fmla="*/ 11 w 35"/>
                <a:gd name="T3" fmla="*/ 2 h 37"/>
                <a:gd name="T4" fmla="*/ 4 w 35"/>
                <a:gd name="T5" fmla="*/ 20 h 37"/>
                <a:gd name="T6" fmla="*/ 28 w 35"/>
                <a:gd name="T7" fmla="*/ 22 h 37"/>
                <a:gd name="T8" fmla="*/ 24 w 35"/>
                <a:gd name="T9" fmla="*/ 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19" name="Freeform 155"/>
            <p:cNvSpPr/>
            <p:nvPr userDrawn="1"/>
          </p:nvSpPr>
          <p:spPr bwMode="auto">
            <a:xfrm>
              <a:off x="905" y="3158"/>
              <a:ext cx="177" cy="36"/>
            </a:xfrm>
            <a:custGeom>
              <a:gdLst>
                <a:gd name="T0" fmla="*/ 5 w 35"/>
                <a:gd name="T1" fmla="*/ 0 h 7"/>
                <a:gd name="T2" fmla="*/ 14 w 35"/>
                <a:gd name="T3" fmla="*/ 5 h 7"/>
                <a:gd name="T4" fmla="*/ 5 w 35"/>
                <a:gd name="T5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20" name="Freeform 156"/>
            <p:cNvSpPr/>
            <p:nvPr userDrawn="1"/>
          </p:nvSpPr>
          <p:spPr bwMode="auto">
            <a:xfrm>
              <a:off x="965" y="3153"/>
              <a:ext cx="137" cy="81"/>
            </a:xfrm>
            <a:custGeom>
              <a:gdLst>
                <a:gd name="T0" fmla="*/ 7 w 27"/>
                <a:gd name="T1" fmla="*/ 13 h 16"/>
                <a:gd name="T2" fmla="*/ 25 w 27"/>
                <a:gd name="T3" fmla="*/ 6 h 16"/>
                <a:gd name="T4" fmla="*/ 17 w 27"/>
                <a:gd name="T5" fmla="*/ 1 h 16"/>
                <a:gd name="T6" fmla="*/ 7 w 27"/>
                <a:gd name="T7" fmla="*/ 11 h 16"/>
                <a:gd name="T8" fmla="*/ 7 w 27"/>
                <a:gd name="T9" fmla="*/ 13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21" name="Freeform 157"/>
            <p:cNvSpPr/>
            <p:nvPr userDrawn="1"/>
          </p:nvSpPr>
          <p:spPr bwMode="auto">
            <a:xfrm>
              <a:off x="960" y="3204"/>
              <a:ext cx="177" cy="86"/>
            </a:xfrm>
            <a:custGeom>
              <a:gdLst>
                <a:gd name="T0" fmla="*/ 25 w 35"/>
                <a:gd name="T1" fmla="*/ 6 h 17"/>
                <a:gd name="T2" fmla="*/ 8 w 35"/>
                <a:gd name="T3" fmla="*/ 10 h 17"/>
                <a:gd name="T4" fmla="*/ 6 w 35"/>
                <a:gd name="T5" fmla="*/ 13 h 17"/>
                <a:gd name="T6" fmla="*/ 27 w 35"/>
                <a:gd name="T7" fmla="*/ 12 h 17"/>
                <a:gd name="T8" fmla="*/ 25 w 35"/>
                <a:gd name="T9" fmla="*/ 6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22" name="Freeform 158"/>
            <p:cNvSpPr/>
            <p:nvPr userDrawn="1"/>
          </p:nvSpPr>
          <p:spPr bwMode="auto">
            <a:xfrm>
              <a:off x="844" y="3285"/>
              <a:ext cx="248" cy="60"/>
            </a:xfrm>
            <a:custGeom>
              <a:gdLst>
                <a:gd name="T0" fmla="*/ 40 w 49"/>
                <a:gd name="T1" fmla="*/ 3 h 12"/>
                <a:gd name="T2" fmla="*/ 29 w 49"/>
                <a:gd name="T3" fmla="*/ 1 h 12"/>
                <a:gd name="T4" fmla="*/ 7 w 49"/>
                <a:gd name="T5" fmla="*/ 0 h 12"/>
                <a:gd name="T6" fmla="*/ 2 w 49"/>
                <a:gd name="T7" fmla="*/ 5 h 12"/>
                <a:gd name="T8" fmla="*/ 20 w 49"/>
                <a:gd name="T9" fmla="*/ 8 h 12"/>
                <a:gd name="T10" fmla="*/ 41 w 49"/>
                <a:gd name="T11" fmla="*/ 8 h 12"/>
                <a:gd name="T12" fmla="*/ 40 w 49"/>
                <a:gd name="T13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23" name="Freeform 159"/>
            <p:cNvSpPr/>
            <p:nvPr userDrawn="1"/>
          </p:nvSpPr>
          <p:spPr bwMode="auto">
            <a:xfrm>
              <a:off x="869" y="3340"/>
              <a:ext cx="203" cy="56"/>
            </a:xfrm>
            <a:custGeom>
              <a:gdLst>
                <a:gd name="T0" fmla="*/ 37 w 40"/>
                <a:gd name="T1" fmla="*/ 2 h 11"/>
                <a:gd name="T2" fmla="*/ 26 w 40"/>
                <a:gd name="T3" fmla="*/ 4 h 11"/>
                <a:gd name="T4" fmla="*/ 13 w 40"/>
                <a:gd name="T5" fmla="*/ 3 h 11"/>
                <a:gd name="T6" fmla="*/ 1 w 40"/>
                <a:gd name="T7" fmla="*/ 2 h 11"/>
                <a:gd name="T8" fmla="*/ 35 w 40"/>
                <a:gd name="T9" fmla="*/ 8 h 11"/>
                <a:gd name="T10" fmla="*/ 37 w 40"/>
                <a:gd name="T11" fmla="*/ 2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24" name="Freeform 160"/>
            <p:cNvSpPr/>
            <p:nvPr userDrawn="1"/>
          </p:nvSpPr>
          <p:spPr bwMode="auto">
            <a:xfrm>
              <a:off x="859" y="3386"/>
              <a:ext cx="207" cy="172"/>
            </a:xfrm>
            <a:custGeom>
              <a:gdLst>
                <a:gd name="T0" fmla="*/ 28 w 41"/>
                <a:gd name="T1" fmla="*/ 9 h 34"/>
                <a:gd name="T2" fmla="*/ 13 w 41"/>
                <a:gd name="T3" fmla="*/ 6 h 34"/>
                <a:gd name="T4" fmla="*/ 4 w 41"/>
                <a:gd name="T5" fmla="*/ 15 h 34"/>
                <a:gd name="T6" fmla="*/ 1 w 41"/>
                <a:gd name="T7" fmla="*/ 19 h 34"/>
                <a:gd name="T8" fmla="*/ 9 w 41"/>
                <a:gd name="T9" fmla="*/ 19 h 34"/>
                <a:gd name="T10" fmla="*/ 17 w 41"/>
                <a:gd name="T11" fmla="*/ 27 h 34"/>
                <a:gd name="T12" fmla="*/ 21 w 41"/>
                <a:gd name="T13" fmla="*/ 30 h 34"/>
                <a:gd name="T14" fmla="*/ 29 w 41"/>
                <a:gd name="T15" fmla="*/ 19 h 34"/>
                <a:gd name="T16" fmla="*/ 39 w 41"/>
                <a:gd name="T17" fmla="*/ 19 h 34"/>
                <a:gd name="T18" fmla="*/ 28 w 41"/>
                <a:gd name="T19" fmla="*/ 9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25" name="Freeform 161"/>
            <p:cNvSpPr/>
            <p:nvPr userDrawn="1"/>
          </p:nvSpPr>
          <p:spPr bwMode="auto">
            <a:xfrm>
              <a:off x="996" y="3305"/>
              <a:ext cx="126" cy="318"/>
            </a:xfrm>
            <a:custGeom>
              <a:gdLst>
                <a:gd name="T0" fmla="*/ 22 w 25"/>
                <a:gd name="T1" fmla="*/ 2 h 63"/>
                <a:gd name="T2" fmla="*/ 18 w 25"/>
                <a:gd name="T3" fmla="*/ 17 h 63"/>
                <a:gd name="T4" fmla="*/ 7 w 25"/>
                <a:gd name="T5" fmla="*/ 20 h 63"/>
                <a:gd name="T6" fmla="*/ 7 w 25"/>
                <a:gd name="T7" fmla="*/ 23 h 63"/>
                <a:gd name="T8" fmla="*/ 17 w 25"/>
                <a:gd name="T9" fmla="*/ 34 h 63"/>
                <a:gd name="T10" fmla="*/ 12 w 25"/>
                <a:gd name="T11" fmla="*/ 45 h 63"/>
                <a:gd name="T12" fmla="*/ 0 w 25"/>
                <a:gd name="T13" fmla="*/ 55 h 63"/>
                <a:gd name="T14" fmla="*/ 5 w 25"/>
                <a:gd name="T15" fmla="*/ 58 h 63"/>
                <a:gd name="T16" fmla="*/ 16 w 25"/>
                <a:gd name="T17" fmla="*/ 62 h 63"/>
                <a:gd name="T18" fmla="*/ 23 w 25"/>
                <a:gd name="T19" fmla="*/ 57 h 63"/>
                <a:gd name="T20" fmla="*/ 25 w 25"/>
                <a:gd name="T21" fmla="*/ 14 h 63"/>
                <a:gd name="T22" fmla="*/ 25 w 25"/>
                <a:gd name="T23" fmla="*/ 2 h 63"/>
                <a:gd name="T24" fmla="*/ 22 w 25"/>
                <a:gd name="T25" fmla="*/ 2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226" name="Group 162"/>
          <p:cNvGrpSpPr/>
          <p:nvPr/>
        </p:nvGrpSpPr>
        <p:grpSpPr>
          <a:xfrm>
            <a:off x="1066800" y="4552950"/>
            <a:ext cx="533400" cy="492125"/>
            <a:chOff x="96" y="2784"/>
            <a:chExt cx="1062" cy="981"/>
          </a:xfrm>
        </p:grpSpPr>
        <p:sp>
          <p:nvSpPr>
            <p:cNvPr id="88227" name="Freeform 163"/>
            <p:cNvSpPr/>
            <p:nvPr userDrawn="1"/>
          </p:nvSpPr>
          <p:spPr bwMode="auto">
            <a:xfrm>
              <a:off x="121" y="2784"/>
              <a:ext cx="207" cy="81"/>
            </a:xfrm>
            <a:custGeom>
              <a:gdLst>
                <a:gd name="T0" fmla="*/ 30 w 41"/>
                <a:gd name="T1" fmla="*/ 12 h 16"/>
                <a:gd name="T2" fmla="*/ 37 w 41"/>
                <a:gd name="T3" fmla="*/ 10 h 16"/>
                <a:gd name="T4" fmla="*/ 38 w 41"/>
                <a:gd name="T5" fmla="*/ 9 h 16"/>
                <a:gd name="T6" fmla="*/ 31 w 41"/>
                <a:gd name="T7" fmla="*/ 1 h 16"/>
                <a:gd name="T8" fmla="*/ 8 w 41"/>
                <a:gd name="T9" fmla="*/ 11 h 16"/>
                <a:gd name="T10" fmla="*/ 30 w 41"/>
                <a:gd name="T11" fmla="*/ 12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28" name="Freeform 164"/>
            <p:cNvSpPr>
              <a:spLocks noEditPoints="1"/>
            </p:cNvSpPr>
            <p:nvPr userDrawn="1"/>
          </p:nvSpPr>
          <p:spPr bwMode="auto">
            <a:xfrm>
              <a:off x="96" y="2789"/>
              <a:ext cx="1062" cy="976"/>
            </a:xfrm>
            <a:custGeom>
              <a:gdLst>
                <a:gd name="T0" fmla="*/ 163 w 210"/>
                <a:gd name="T1" fmla="*/ 155 h 193"/>
                <a:gd name="T2" fmla="*/ 152 w 210"/>
                <a:gd name="T3" fmla="*/ 125 h 193"/>
                <a:gd name="T4" fmla="*/ 142 w 210"/>
                <a:gd name="T5" fmla="*/ 99 h 193"/>
                <a:gd name="T6" fmla="*/ 165 w 210"/>
                <a:gd name="T7" fmla="*/ 93 h 193"/>
                <a:gd name="T8" fmla="*/ 146 w 210"/>
                <a:gd name="T9" fmla="*/ 82 h 193"/>
                <a:gd name="T10" fmla="*/ 157 w 210"/>
                <a:gd name="T11" fmla="*/ 83 h 193"/>
                <a:gd name="T12" fmla="*/ 157 w 210"/>
                <a:gd name="T13" fmla="*/ 77 h 193"/>
                <a:gd name="T14" fmla="*/ 135 w 210"/>
                <a:gd name="T15" fmla="*/ 78 h 193"/>
                <a:gd name="T16" fmla="*/ 128 w 210"/>
                <a:gd name="T17" fmla="*/ 125 h 193"/>
                <a:gd name="T18" fmla="*/ 124 w 210"/>
                <a:gd name="T19" fmla="*/ 84 h 193"/>
                <a:gd name="T20" fmla="*/ 118 w 210"/>
                <a:gd name="T21" fmla="*/ 67 h 193"/>
                <a:gd name="T22" fmla="*/ 124 w 210"/>
                <a:gd name="T23" fmla="*/ 51 h 193"/>
                <a:gd name="T24" fmla="*/ 121 w 210"/>
                <a:gd name="T25" fmla="*/ 37 h 193"/>
                <a:gd name="T26" fmla="*/ 119 w 210"/>
                <a:gd name="T27" fmla="*/ 24 h 193"/>
                <a:gd name="T28" fmla="*/ 132 w 210"/>
                <a:gd name="T29" fmla="*/ 39 h 193"/>
                <a:gd name="T30" fmla="*/ 149 w 210"/>
                <a:gd name="T31" fmla="*/ 18 h 193"/>
                <a:gd name="T32" fmla="*/ 147 w 210"/>
                <a:gd name="T33" fmla="*/ 36 h 193"/>
                <a:gd name="T34" fmla="*/ 143 w 210"/>
                <a:gd name="T35" fmla="*/ 48 h 193"/>
                <a:gd name="T36" fmla="*/ 144 w 210"/>
                <a:gd name="T37" fmla="*/ 67 h 193"/>
                <a:gd name="T38" fmla="*/ 199 w 210"/>
                <a:gd name="T39" fmla="*/ 29 h 193"/>
                <a:gd name="T40" fmla="*/ 90 w 210"/>
                <a:gd name="T41" fmla="*/ 1 h 193"/>
                <a:gd name="T42" fmla="*/ 56 w 210"/>
                <a:gd name="T43" fmla="*/ 8 h 193"/>
                <a:gd name="T44" fmla="*/ 85 w 210"/>
                <a:gd name="T45" fmla="*/ 12 h 193"/>
                <a:gd name="T46" fmla="*/ 60 w 210"/>
                <a:gd name="T47" fmla="*/ 22 h 193"/>
                <a:gd name="T48" fmla="*/ 58 w 210"/>
                <a:gd name="T49" fmla="*/ 29 h 193"/>
                <a:gd name="T50" fmla="*/ 38 w 210"/>
                <a:gd name="T51" fmla="*/ 17 h 193"/>
                <a:gd name="T52" fmla="*/ 13 w 210"/>
                <a:gd name="T53" fmla="*/ 115 h 193"/>
                <a:gd name="T54" fmla="*/ 61 w 210"/>
                <a:gd name="T55" fmla="*/ 146 h 193"/>
                <a:gd name="T56" fmla="*/ 45 w 210"/>
                <a:gd name="T57" fmla="*/ 133 h 193"/>
                <a:gd name="T58" fmla="*/ 35 w 210"/>
                <a:gd name="T59" fmla="*/ 145 h 193"/>
                <a:gd name="T60" fmla="*/ 32 w 210"/>
                <a:gd name="T61" fmla="*/ 128 h 193"/>
                <a:gd name="T62" fmla="*/ 46 w 210"/>
                <a:gd name="T63" fmla="*/ 86 h 193"/>
                <a:gd name="T64" fmla="*/ 67 w 210"/>
                <a:gd name="T65" fmla="*/ 83 h 193"/>
                <a:gd name="T66" fmla="*/ 71 w 210"/>
                <a:gd name="T67" fmla="*/ 95 h 193"/>
                <a:gd name="T68" fmla="*/ 61 w 210"/>
                <a:gd name="T69" fmla="*/ 121 h 193"/>
                <a:gd name="T70" fmla="*/ 91 w 210"/>
                <a:gd name="T71" fmla="*/ 180 h 193"/>
                <a:gd name="T72" fmla="*/ 186 w 210"/>
                <a:gd name="T73" fmla="*/ 166 h 193"/>
                <a:gd name="T74" fmla="*/ 182 w 210"/>
                <a:gd name="T75" fmla="*/ 66 h 193"/>
                <a:gd name="T76" fmla="*/ 165 w 210"/>
                <a:gd name="T77" fmla="*/ 60 h 193"/>
                <a:gd name="T78" fmla="*/ 113 w 210"/>
                <a:gd name="T79" fmla="*/ 61 h 193"/>
                <a:gd name="T80" fmla="*/ 108 w 210"/>
                <a:gd name="T81" fmla="*/ 87 h 193"/>
                <a:gd name="T82" fmla="*/ 114 w 210"/>
                <a:gd name="T83" fmla="*/ 50 h 193"/>
                <a:gd name="T84" fmla="*/ 89 w 210"/>
                <a:gd name="T85" fmla="*/ 26 h 193"/>
                <a:gd name="T86" fmla="*/ 105 w 210"/>
                <a:gd name="T87" fmla="*/ 35 h 193"/>
                <a:gd name="T88" fmla="*/ 61 w 210"/>
                <a:gd name="T89" fmla="*/ 72 h 193"/>
                <a:gd name="T90" fmla="*/ 24 w 210"/>
                <a:gd name="T91" fmla="*/ 37 h 193"/>
                <a:gd name="T92" fmla="*/ 68 w 210"/>
                <a:gd name="T93" fmla="*/ 40 h 193"/>
                <a:gd name="T94" fmla="*/ 79 w 210"/>
                <a:gd name="T95" fmla="*/ 40 h 193"/>
                <a:gd name="T96" fmla="*/ 108 w 210"/>
                <a:gd name="T97" fmla="*/ 45 h 193"/>
                <a:gd name="T98" fmla="*/ 99 w 210"/>
                <a:gd name="T99" fmla="*/ 93 h 193"/>
                <a:gd name="T100" fmla="*/ 93 w 210"/>
                <a:gd name="T101" fmla="*/ 51 h 193"/>
                <a:gd name="T102" fmla="*/ 61 w 210"/>
                <a:gd name="T103" fmla="*/ 72 h 193"/>
                <a:gd name="T104" fmla="*/ 80 w 210"/>
                <a:gd name="T105" fmla="*/ 82 h 193"/>
                <a:gd name="T106" fmla="*/ 88 w 210"/>
                <a:gd name="T107" fmla="*/ 58 h 193"/>
                <a:gd name="T108" fmla="*/ 102 w 210"/>
                <a:gd name="T109" fmla="*/ 145 h 193"/>
                <a:gd name="T110" fmla="*/ 82 w 210"/>
                <a:gd name="T111" fmla="*/ 96 h 193"/>
                <a:gd name="T112" fmla="*/ 117 w 210"/>
                <a:gd name="T113" fmla="*/ 106 h 1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29" name="Freeform 165"/>
            <p:cNvSpPr/>
            <p:nvPr userDrawn="1"/>
          </p:nvSpPr>
          <p:spPr bwMode="auto">
            <a:xfrm>
              <a:off x="348" y="3254"/>
              <a:ext cx="86" cy="102"/>
            </a:xfrm>
            <a:custGeom>
              <a:gdLst>
                <a:gd name="T0" fmla="*/ 14 w 17"/>
                <a:gd name="T1" fmla="*/ 5 h 20"/>
                <a:gd name="T2" fmla="*/ 9 w 17"/>
                <a:gd name="T3" fmla="*/ 20 h 20"/>
                <a:gd name="T4" fmla="*/ 14 w 17"/>
                <a:gd name="T5" fmla="*/ 5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0" name="Freeform 166"/>
            <p:cNvSpPr/>
            <p:nvPr userDrawn="1"/>
          </p:nvSpPr>
          <p:spPr bwMode="auto">
            <a:xfrm>
              <a:off x="267" y="3295"/>
              <a:ext cx="76" cy="136"/>
            </a:xfrm>
            <a:custGeom>
              <a:gdLst>
                <a:gd name="T0" fmla="*/ 7 w 15"/>
                <a:gd name="T1" fmla="*/ 10 h 27"/>
                <a:gd name="T2" fmla="*/ 4 w 15"/>
                <a:gd name="T3" fmla="*/ 25 h 27"/>
                <a:gd name="T4" fmla="*/ 15 w 15"/>
                <a:gd name="T5" fmla="*/ 16 h 27"/>
                <a:gd name="T6" fmla="*/ 13 w 15"/>
                <a:gd name="T7" fmla="*/ 8 h 27"/>
                <a:gd name="T8" fmla="*/ 7 w 15"/>
                <a:gd name="T9" fmla="*/ 1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1" name="Freeform 167"/>
            <p:cNvSpPr/>
            <p:nvPr userDrawn="1"/>
          </p:nvSpPr>
          <p:spPr bwMode="auto">
            <a:xfrm>
              <a:off x="222" y="3022"/>
              <a:ext cx="243" cy="116"/>
            </a:xfrm>
            <a:custGeom>
              <a:gdLst>
                <a:gd name="T0" fmla="*/ 40 w 48"/>
                <a:gd name="T1" fmla="*/ 2 h 23"/>
                <a:gd name="T2" fmla="*/ 9 w 48"/>
                <a:gd name="T3" fmla="*/ 1 h 23"/>
                <a:gd name="T4" fmla="*/ 1 w 48"/>
                <a:gd name="T5" fmla="*/ 9 h 23"/>
                <a:gd name="T6" fmla="*/ 22 w 48"/>
                <a:gd name="T7" fmla="*/ 21 h 23"/>
                <a:gd name="T8" fmla="*/ 34 w 48"/>
                <a:gd name="T9" fmla="*/ 20 h 23"/>
                <a:gd name="T10" fmla="*/ 40 w 48"/>
                <a:gd name="T11" fmla="*/ 19 h 23"/>
                <a:gd name="T12" fmla="*/ 40 w 48"/>
                <a:gd name="T13" fmla="*/ 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2" name="Freeform 168"/>
            <p:cNvSpPr/>
            <p:nvPr userDrawn="1"/>
          </p:nvSpPr>
          <p:spPr bwMode="auto">
            <a:xfrm>
              <a:off x="500" y="3345"/>
              <a:ext cx="177" cy="187"/>
            </a:xfrm>
            <a:custGeom>
              <a:gdLst>
                <a:gd name="T0" fmla="*/ 24 w 35"/>
                <a:gd name="T1" fmla="*/ 2 h 37"/>
                <a:gd name="T2" fmla="*/ 11 w 35"/>
                <a:gd name="T3" fmla="*/ 2 h 37"/>
                <a:gd name="T4" fmla="*/ 4 w 35"/>
                <a:gd name="T5" fmla="*/ 20 h 37"/>
                <a:gd name="T6" fmla="*/ 28 w 35"/>
                <a:gd name="T7" fmla="*/ 22 h 37"/>
                <a:gd name="T8" fmla="*/ 24 w 35"/>
                <a:gd name="T9" fmla="*/ 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3" name="Freeform 169"/>
            <p:cNvSpPr/>
            <p:nvPr userDrawn="1"/>
          </p:nvSpPr>
          <p:spPr bwMode="auto">
            <a:xfrm>
              <a:off x="905" y="3158"/>
              <a:ext cx="177" cy="36"/>
            </a:xfrm>
            <a:custGeom>
              <a:gdLst>
                <a:gd name="T0" fmla="*/ 5 w 35"/>
                <a:gd name="T1" fmla="*/ 0 h 7"/>
                <a:gd name="T2" fmla="*/ 14 w 35"/>
                <a:gd name="T3" fmla="*/ 5 h 7"/>
                <a:gd name="T4" fmla="*/ 5 w 35"/>
                <a:gd name="T5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4" name="Freeform 170"/>
            <p:cNvSpPr/>
            <p:nvPr userDrawn="1"/>
          </p:nvSpPr>
          <p:spPr bwMode="auto">
            <a:xfrm>
              <a:off x="965" y="3153"/>
              <a:ext cx="137" cy="81"/>
            </a:xfrm>
            <a:custGeom>
              <a:gdLst>
                <a:gd name="T0" fmla="*/ 7 w 27"/>
                <a:gd name="T1" fmla="*/ 13 h 16"/>
                <a:gd name="T2" fmla="*/ 25 w 27"/>
                <a:gd name="T3" fmla="*/ 6 h 16"/>
                <a:gd name="T4" fmla="*/ 17 w 27"/>
                <a:gd name="T5" fmla="*/ 1 h 16"/>
                <a:gd name="T6" fmla="*/ 7 w 27"/>
                <a:gd name="T7" fmla="*/ 11 h 16"/>
                <a:gd name="T8" fmla="*/ 7 w 27"/>
                <a:gd name="T9" fmla="*/ 13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5" name="Freeform 171"/>
            <p:cNvSpPr/>
            <p:nvPr userDrawn="1"/>
          </p:nvSpPr>
          <p:spPr bwMode="auto">
            <a:xfrm>
              <a:off x="960" y="3204"/>
              <a:ext cx="177" cy="86"/>
            </a:xfrm>
            <a:custGeom>
              <a:gdLst>
                <a:gd name="T0" fmla="*/ 25 w 35"/>
                <a:gd name="T1" fmla="*/ 6 h 17"/>
                <a:gd name="T2" fmla="*/ 8 w 35"/>
                <a:gd name="T3" fmla="*/ 10 h 17"/>
                <a:gd name="T4" fmla="*/ 6 w 35"/>
                <a:gd name="T5" fmla="*/ 13 h 17"/>
                <a:gd name="T6" fmla="*/ 27 w 35"/>
                <a:gd name="T7" fmla="*/ 12 h 17"/>
                <a:gd name="T8" fmla="*/ 25 w 35"/>
                <a:gd name="T9" fmla="*/ 6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6" name="Freeform 172"/>
            <p:cNvSpPr/>
            <p:nvPr userDrawn="1"/>
          </p:nvSpPr>
          <p:spPr bwMode="auto">
            <a:xfrm>
              <a:off x="844" y="3285"/>
              <a:ext cx="248" cy="60"/>
            </a:xfrm>
            <a:custGeom>
              <a:gdLst>
                <a:gd name="T0" fmla="*/ 40 w 49"/>
                <a:gd name="T1" fmla="*/ 3 h 12"/>
                <a:gd name="T2" fmla="*/ 29 w 49"/>
                <a:gd name="T3" fmla="*/ 1 h 12"/>
                <a:gd name="T4" fmla="*/ 7 w 49"/>
                <a:gd name="T5" fmla="*/ 0 h 12"/>
                <a:gd name="T6" fmla="*/ 2 w 49"/>
                <a:gd name="T7" fmla="*/ 5 h 12"/>
                <a:gd name="T8" fmla="*/ 20 w 49"/>
                <a:gd name="T9" fmla="*/ 8 h 12"/>
                <a:gd name="T10" fmla="*/ 41 w 49"/>
                <a:gd name="T11" fmla="*/ 8 h 12"/>
                <a:gd name="T12" fmla="*/ 40 w 49"/>
                <a:gd name="T13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7" name="Freeform 173"/>
            <p:cNvSpPr/>
            <p:nvPr userDrawn="1"/>
          </p:nvSpPr>
          <p:spPr bwMode="auto">
            <a:xfrm>
              <a:off x="869" y="3340"/>
              <a:ext cx="203" cy="56"/>
            </a:xfrm>
            <a:custGeom>
              <a:gdLst>
                <a:gd name="T0" fmla="*/ 37 w 40"/>
                <a:gd name="T1" fmla="*/ 2 h 11"/>
                <a:gd name="T2" fmla="*/ 26 w 40"/>
                <a:gd name="T3" fmla="*/ 4 h 11"/>
                <a:gd name="T4" fmla="*/ 13 w 40"/>
                <a:gd name="T5" fmla="*/ 3 h 11"/>
                <a:gd name="T6" fmla="*/ 1 w 40"/>
                <a:gd name="T7" fmla="*/ 2 h 11"/>
                <a:gd name="T8" fmla="*/ 35 w 40"/>
                <a:gd name="T9" fmla="*/ 8 h 11"/>
                <a:gd name="T10" fmla="*/ 37 w 40"/>
                <a:gd name="T11" fmla="*/ 2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8" name="Freeform 174"/>
            <p:cNvSpPr/>
            <p:nvPr userDrawn="1"/>
          </p:nvSpPr>
          <p:spPr bwMode="auto">
            <a:xfrm>
              <a:off x="859" y="3386"/>
              <a:ext cx="207" cy="172"/>
            </a:xfrm>
            <a:custGeom>
              <a:gdLst>
                <a:gd name="T0" fmla="*/ 28 w 41"/>
                <a:gd name="T1" fmla="*/ 9 h 34"/>
                <a:gd name="T2" fmla="*/ 13 w 41"/>
                <a:gd name="T3" fmla="*/ 6 h 34"/>
                <a:gd name="T4" fmla="*/ 4 w 41"/>
                <a:gd name="T5" fmla="*/ 15 h 34"/>
                <a:gd name="T6" fmla="*/ 1 w 41"/>
                <a:gd name="T7" fmla="*/ 19 h 34"/>
                <a:gd name="T8" fmla="*/ 9 w 41"/>
                <a:gd name="T9" fmla="*/ 19 h 34"/>
                <a:gd name="T10" fmla="*/ 17 w 41"/>
                <a:gd name="T11" fmla="*/ 27 h 34"/>
                <a:gd name="T12" fmla="*/ 21 w 41"/>
                <a:gd name="T13" fmla="*/ 30 h 34"/>
                <a:gd name="T14" fmla="*/ 29 w 41"/>
                <a:gd name="T15" fmla="*/ 19 h 34"/>
                <a:gd name="T16" fmla="*/ 39 w 41"/>
                <a:gd name="T17" fmla="*/ 19 h 34"/>
                <a:gd name="T18" fmla="*/ 28 w 41"/>
                <a:gd name="T19" fmla="*/ 9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39" name="Freeform 175"/>
            <p:cNvSpPr/>
            <p:nvPr userDrawn="1"/>
          </p:nvSpPr>
          <p:spPr bwMode="auto">
            <a:xfrm>
              <a:off x="996" y="3305"/>
              <a:ext cx="126" cy="318"/>
            </a:xfrm>
            <a:custGeom>
              <a:gdLst>
                <a:gd name="T0" fmla="*/ 22 w 25"/>
                <a:gd name="T1" fmla="*/ 2 h 63"/>
                <a:gd name="T2" fmla="*/ 18 w 25"/>
                <a:gd name="T3" fmla="*/ 17 h 63"/>
                <a:gd name="T4" fmla="*/ 7 w 25"/>
                <a:gd name="T5" fmla="*/ 20 h 63"/>
                <a:gd name="T6" fmla="*/ 7 w 25"/>
                <a:gd name="T7" fmla="*/ 23 h 63"/>
                <a:gd name="T8" fmla="*/ 17 w 25"/>
                <a:gd name="T9" fmla="*/ 34 h 63"/>
                <a:gd name="T10" fmla="*/ 12 w 25"/>
                <a:gd name="T11" fmla="*/ 45 h 63"/>
                <a:gd name="T12" fmla="*/ 0 w 25"/>
                <a:gd name="T13" fmla="*/ 55 h 63"/>
                <a:gd name="T14" fmla="*/ 5 w 25"/>
                <a:gd name="T15" fmla="*/ 58 h 63"/>
                <a:gd name="T16" fmla="*/ 16 w 25"/>
                <a:gd name="T17" fmla="*/ 62 h 63"/>
                <a:gd name="T18" fmla="*/ 23 w 25"/>
                <a:gd name="T19" fmla="*/ 57 h 63"/>
                <a:gd name="T20" fmla="*/ 25 w 25"/>
                <a:gd name="T21" fmla="*/ 14 h 63"/>
                <a:gd name="T22" fmla="*/ 25 w 25"/>
                <a:gd name="T23" fmla="*/ 2 h 63"/>
                <a:gd name="T24" fmla="*/ 22 w 25"/>
                <a:gd name="T25" fmla="*/ 2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240" name="Group 176"/>
          <p:cNvGrpSpPr/>
          <p:nvPr/>
        </p:nvGrpSpPr>
        <p:grpSpPr>
          <a:xfrm>
            <a:off x="1066800" y="5562600"/>
            <a:ext cx="533400" cy="492125"/>
            <a:chOff x="96" y="2784"/>
            <a:chExt cx="1062" cy="981"/>
          </a:xfrm>
        </p:grpSpPr>
        <p:sp>
          <p:nvSpPr>
            <p:cNvPr id="88241" name="Freeform 177"/>
            <p:cNvSpPr/>
            <p:nvPr userDrawn="1"/>
          </p:nvSpPr>
          <p:spPr bwMode="auto">
            <a:xfrm>
              <a:off x="121" y="2784"/>
              <a:ext cx="207" cy="81"/>
            </a:xfrm>
            <a:custGeom>
              <a:gdLst>
                <a:gd name="T0" fmla="*/ 30 w 41"/>
                <a:gd name="T1" fmla="*/ 12 h 16"/>
                <a:gd name="T2" fmla="*/ 37 w 41"/>
                <a:gd name="T3" fmla="*/ 10 h 16"/>
                <a:gd name="T4" fmla="*/ 38 w 41"/>
                <a:gd name="T5" fmla="*/ 9 h 16"/>
                <a:gd name="T6" fmla="*/ 31 w 41"/>
                <a:gd name="T7" fmla="*/ 1 h 16"/>
                <a:gd name="T8" fmla="*/ 8 w 41"/>
                <a:gd name="T9" fmla="*/ 11 h 16"/>
                <a:gd name="T10" fmla="*/ 30 w 41"/>
                <a:gd name="T11" fmla="*/ 12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42" name="Freeform 178"/>
            <p:cNvSpPr>
              <a:spLocks noEditPoints="1"/>
            </p:cNvSpPr>
            <p:nvPr userDrawn="1"/>
          </p:nvSpPr>
          <p:spPr bwMode="auto">
            <a:xfrm>
              <a:off x="96" y="2789"/>
              <a:ext cx="1062" cy="976"/>
            </a:xfrm>
            <a:custGeom>
              <a:gdLst>
                <a:gd name="T0" fmla="*/ 163 w 210"/>
                <a:gd name="T1" fmla="*/ 155 h 193"/>
                <a:gd name="T2" fmla="*/ 152 w 210"/>
                <a:gd name="T3" fmla="*/ 125 h 193"/>
                <a:gd name="T4" fmla="*/ 142 w 210"/>
                <a:gd name="T5" fmla="*/ 99 h 193"/>
                <a:gd name="T6" fmla="*/ 165 w 210"/>
                <a:gd name="T7" fmla="*/ 93 h 193"/>
                <a:gd name="T8" fmla="*/ 146 w 210"/>
                <a:gd name="T9" fmla="*/ 82 h 193"/>
                <a:gd name="T10" fmla="*/ 157 w 210"/>
                <a:gd name="T11" fmla="*/ 83 h 193"/>
                <a:gd name="T12" fmla="*/ 157 w 210"/>
                <a:gd name="T13" fmla="*/ 77 h 193"/>
                <a:gd name="T14" fmla="*/ 135 w 210"/>
                <a:gd name="T15" fmla="*/ 78 h 193"/>
                <a:gd name="T16" fmla="*/ 128 w 210"/>
                <a:gd name="T17" fmla="*/ 125 h 193"/>
                <a:gd name="T18" fmla="*/ 124 w 210"/>
                <a:gd name="T19" fmla="*/ 84 h 193"/>
                <a:gd name="T20" fmla="*/ 118 w 210"/>
                <a:gd name="T21" fmla="*/ 67 h 193"/>
                <a:gd name="T22" fmla="*/ 124 w 210"/>
                <a:gd name="T23" fmla="*/ 51 h 193"/>
                <a:gd name="T24" fmla="*/ 121 w 210"/>
                <a:gd name="T25" fmla="*/ 37 h 193"/>
                <a:gd name="T26" fmla="*/ 119 w 210"/>
                <a:gd name="T27" fmla="*/ 24 h 193"/>
                <a:gd name="T28" fmla="*/ 132 w 210"/>
                <a:gd name="T29" fmla="*/ 39 h 193"/>
                <a:gd name="T30" fmla="*/ 149 w 210"/>
                <a:gd name="T31" fmla="*/ 18 h 193"/>
                <a:gd name="T32" fmla="*/ 147 w 210"/>
                <a:gd name="T33" fmla="*/ 36 h 193"/>
                <a:gd name="T34" fmla="*/ 143 w 210"/>
                <a:gd name="T35" fmla="*/ 48 h 193"/>
                <a:gd name="T36" fmla="*/ 144 w 210"/>
                <a:gd name="T37" fmla="*/ 67 h 193"/>
                <a:gd name="T38" fmla="*/ 199 w 210"/>
                <a:gd name="T39" fmla="*/ 29 h 193"/>
                <a:gd name="T40" fmla="*/ 90 w 210"/>
                <a:gd name="T41" fmla="*/ 1 h 193"/>
                <a:gd name="T42" fmla="*/ 56 w 210"/>
                <a:gd name="T43" fmla="*/ 8 h 193"/>
                <a:gd name="T44" fmla="*/ 85 w 210"/>
                <a:gd name="T45" fmla="*/ 12 h 193"/>
                <a:gd name="T46" fmla="*/ 60 w 210"/>
                <a:gd name="T47" fmla="*/ 22 h 193"/>
                <a:gd name="T48" fmla="*/ 58 w 210"/>
                <a:gd name="T49" fmla="*/ 29 h 193"/>
                <a:gd name="T50" fmla="*/ 38 w 210"/>
                <a:gd name="T51" fmla="*/ 17 h 193"/>
                <a:gd name="T52" fmla="*/ 13 w 210"/>
                <a:gd name="T53" fmla="*/ 115 h 193"/>
                <a:gd name="T54" fmla="*/ 61 w 210"/>
                <a:gd name="T55" fmla="*/ 146 h 193"/>
                <a:gd name="T56" fmla="*/ 45 w 210"/>
                <a:gd name="T57" fmla="*/ 133 h 193"/>
                <a:gd name="T58" fmla="*/ 35 w 210"/>
                <a:gd name="T59" fmla="*/ 145 h 193"/>
                <a:gd name="T60" fmla="*/ 32 w 210"/>
                <a:gd name="T61" fmla="*/ 128 h 193"/>
                <a:gd name="T62" fmla="*/ 46 w 210"/>
                <a:gd name="T63" fmla="*/ 86 h 193"/>
                <a:gd name="T64" fmla="*/ 67 w 210"/>
                <a:gd name="T65" fmla="*/ 83 h 193"/>
                <a:gd name="T66" fmla="*/ 71 w 210"/>
                <a:gd name="T67" fmla="*/ 95 h 193"/>
                <a:gd name="T68" fmla="*/ 61 w 210"/>
                <a:gd name="T69" fmla="*/ 121 h 193"/>
                <a:gd name="T70" fmla="*/ 91 w 210"/>
                <a:gd name="T71" fmla="*/ 180 h 193"/>
                <a:gd name="T72" fmla="*/ 186 w 210"/>
                <a:gd name="T73" fmla="*/ 166 h 193"/>
                <a:gd name="T74" fmla="*/ 182 w 210"/>
                <a:gd name="T75" fmla="*/ 66 h 193"/>
                <a:gd name="T76" fmla="*/ 165 w 210"/>
                <a:gd name="T77" fmla="*/ 60 h 193"/>
                <a:gd name="T78" fmla="*/ 113 w 210"/>
                <a:gd name="T79" fmla="*/ 61 h 193"/>
                <a:gd name="T80" fmla="*/ 108 w 210"/>
                <a:gd name="T81" fmla="*/ 87 h 193"/>
                <a:gd name="T82" fmla="*/ 114 w 210"/>
                <a:gd name="T83" fmla="*/ 50 h 193"/>
                <a:gd name="T84" fmla="*/ 89 w 210"/>
                <a:gd name="T85" fmla="*/ 26 h 193"/>
                <a:gd name="T86" fmla="*/ 105 w 210"/>
                <a:gd name="T87" fmla="*/ 35 h 193"/>
                <a:gd name="T88" fmla="*/ 61 w 210"/>
                <a:gd name="T89" fmla="*/ 72 h 193"/>
                <a:gd name="T90" fmla="*/ 24 w 210"/>
                <a:gd name="T91" fmla="*/ 37 h 193"/>
                <a:gd name="T92" fmla="*/ 68 w 210"/>
                <a:gd name="T93" fmla="*/ 40 h 193"/>
                <a:gd name="T94" fmla="*/ 79 w 210"/>
                <a:gd name="T95" fmla="*/ 40 h 193"/>
                <a:gd name="T96" fmla="*/ 108 w 210"/>
                <a:gd name="T97" fmla="*/ 45 h 193"/>
                <a:gd name="T98" fmla="*/ 99 w 210"/>
                <a:gd name="T99" fmla="*/ 93 h 193"/>
                <a:gd name="T100" fmla="*/ 93 w 210"/>
                <a:gd name="T101" fmla="*/ 51 h 193"/>
                <a:gd name="T102" fmla="*/ 61 w 210"/>
                <a:gd name="T103" fmla="*/ 72 h 193"/>
                <a:gd name="T104" fmla="*/ 80 w 210"/>
                <a:gd name="T105" fmla="*/ 82 h 193"/>
                <a:gd name="T106" fmla="*/ 88 w 210"/>
                <a:gd name="T107" fmla="*/ 58 h 193"/>
                <a:gd name="T108" fmla="*/ 102 w 210"/>
                <a:gd name="T109" fmla="*/ 145 h 193"/>
                <a:gd name="T110" fmla="*/ 82 w 210"/>
                <a:gd name="T111" fmla="*/ 96 h 193"/>
                <a:gd name="T112" fmla="*/ 117 w 210"/>
                <a:gd name="T113" fmla="*/ 106 h 1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43" name="Freeform 179"/>
            <p:cNvSpPr/>
            <p:nvPr userDrawn="1"/>
          </p:nvSpPr>
          <p:spPr bwMode="auto">
            <a:xfrm>
              <a:off x="348" y="3254"/>
              <a:ext cx="86" cy="102"/>
            </a:xfrm>
            <a:custGeom>
              <a:gdLst>
                <a:gd name="T0" fmla="*/ 14 w 17"/>
                <a:gd name="T1" fmla="*/ 5 h 20"/>
                <a:gd name="T2" fmla="*/ 9 w 17"/>
                <a:gd name="T3" fmla="*/ 20 h 20"/>
                <a:gd name="T4" fmla="*/ 14 w 17"/>
                <a:gd name="T5" fmla="*/ 5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44" name="Freeform 180"/>
            <p:cNvSpPr/>
            <p:nvPr userDrawn="1"/>
          </p:nvSpPr>
          <p:spPr bwMode="auto">
            <a:xfrm>
              <a:off x="267" y="3295"/>
              <a:ext cx="76" cy="136"/>
            </a:xfrm>
            <a:custGeom>
              <a:gdLst>
                <a:gd name="T0" fmla="*/ 7 w 15"/>
                <a:gd name="T1" fmla="*/ 10 h 27"/>
                <a:gd name="T2" fmla="*/ 4 w 15"/>
                <a:gd name="T3" fmla="*/ 25 h 27"/>
                <a:gd name="T4" fmla="*/ 15 w 15"/>
                <a:gd name="T5" fmla="*/ 16 h 27"/>
                <a:gd name="T6" fmla="*/ 13 w 15"/>
                <a:gd name="T7" fmla="*/ 8 h 27"/>
                <a:gd name="T8" fmla="*/ 7 w 15"/>
                <a:gd name="T9" fmla="*/ 1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45" name="Freeform 181"/>
            <p:cNvSpPr/>
            <p:nvPr userDrawn="1"/>
          </p:nvSpPr>
          <p:spPr bwMode="auto">
            <a:xfrm>
              <a:off x="222" y="3022"/>
              <a:ext cx="243" cy="116"/>
            </a:xfrm>
            <a:custGeom>
              <a:gdLst>
                <a:gd name="T0" fmla="*/ 40 w 48"/>
                <a:gd name="T1" fmla="*/ 2 h 23"/>
                <a:gd name="T2" fmla="*/ 9 w 48"/>
                <a:gd name="T3" fmla="*/ 1 h 23"/>
                <a:gd name="T4" fmla="*/ 1 w 48"/>
                <a:gd name="T5" fmla="*/ 9 h 23"/>
                <a:gd name="T6" fmla="*/ 22 w 48"/>
                <a:gd name="T7" fmla="*/ 21 h 23"/>
                <a:gd name="T8" fmla="*/ 34 w 48"/>
                <a:gd name="T9" fmla="*/ 20 h 23"/>
                <a:gd name="T10" fmla="*/ 40 w 48"/>
                <a:gd name="T11" fmla="*/ 19 h 23"/>
                <a:gd name="T12" fmla="*/ 40 w 48"/>
                <a:gd name="T13" fmla="*/ 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46" name="Freeform 182"/>
            <p:cNvSpPr/>
            <p:nvPr userDrawn="1"/>
          </p:nvSpPr>
          <p:spPr bwMode="auto">
            <a:xfrm>
              <a:off x="500" y="3345"/>
              <a:ext cx="177" cy="187"/>
            </a:xfrm>
            <a:custGeom>
              <a:gdLst>
                <a:gd name="T0" fmla="*/ 24 w 35"/>
                <a:gd name="T1" fmla="*/ 2 h 37"/>
                <a:gd name="T2" fmla="*/ 11 w 35"/>
                <a:gd name="T3" fmla="*/ 2 h 37"/>
                <a:gd name="T4" fmla="*/ 4 w 35"/>
                <a:gd name="T5" fmla="*/ 20 h 37"/>
                <a:gd name="T6" fmla="*/ 28 w 35"/>
                <a:gd name="T7" fmla="*/ 22 h 37"/>
                <a:gd name="T8" fmla="*/ 24 w 35"/>
                <a:gd name="T9" fmla="*/ 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47" name="Freeform 183"/>
            <p:cNvSpPr/>
            <p:nvPr userDrawn="1"/>
          </p:nvSpPr>
          <p:spPr bwMode="auto">
            <a:xfrm>
              <a:off x="905" y="3158"/>
              <a:ext cx="177" cy="36"/>
            </a:xfrm>
            <a:custGeom>
              <a:gdLst>
                <a:gd name="T0" fmla="*/ 5 w 35"/>
                <a:gd name="T1" fmla="*/ 0 h 7"/>
                <a:gd name="T2" fmla="*/ 14 w 35"/>
                <a:gd name="T3" fmla="*/ 5 h 7"/>
                <a:gd name="T4" fmla="*/ 5 w 35"/>
                <a:gd name="T5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48" name="Freeform 184"/>
            <p:cNvSpPr/>
            <p:nvPr userDrawn="1"/>
          </p:nvSpPr>
          <p:spPr bwMode="auto">
            <a:xfrm>
              <a:off x="965" y="3153"/>
              <a:ext cx="137" cy="81"/>
            </a:xfrm>
            <a:custGeom>
              <a:gdLst>
                <a:gd name="T0" fmla="*/ 7 w 27"/>
                <a:gd name="T1" fmla="*/ 13 h 16"/>
                <a:gd name="T2" fmla="*/ 25 w 27"/>
                <a:gd name="T3" fmla="*/ 6 h 16"/>
                <a:gd name="T4" fmla="*/ 17 w 27"/>
                <a:gd name="T5" fmla="*/ 1 h 16"/>
                <a:gd name="T6" fmla="*/ 7 w 27"/>
                <a:gd name="T7" fmla="*/ 11 h 16"/>
                <a:gd name="T8" fmla="*/ 7 w 27"/>
                <a:gd name="T9" fmla="*/ 13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49" name="Freeform 185"/>
            <p:cNvSpPr/>
            <p:nvPr userDrawn="1"/>
          </p:nvSpPr>
          <p:spPr bwMode="auto">
            <a:xfrm>
              <a:off x="960" y="3204"/>
              <a:ext cx="177" cy="86"/>
            </a:xfrm>
            <a:custGeom>
              <a:gdLst>
                <a:gd name="T0" fmla="*/ 25 w 35"/>
                <a:gd name="T1" fmla="*/ 6 h 17"/>
                <a:gd name="T2" fmla="*/ 8 w 35"/>
                <a:gd name="T3" fmla="*/ 10 h 17"/>
                <a:gd name="T4" fmla="*/ 6 w 35"/>
                <a:gd name="T5" fmla="*/ 13 h 17"/>
                <a:gd name="T6" fmla="*/ 27 w 35"/>
                <a:gd name="T7" fmla="*/ 12 h 17"/>
                <a:gd name="T8" fmla="*/ 25 w 35"/>
                <a:gd name="T9" fmla="*/ 6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50" name="Freeform 186"/>
            <p:cNvSpPr/>
            <p:nvPr userDrawn="1"/>
          </p:nvSpPr>
          <p:spPr bwMode="auto">
            <a:xfrm>
              <a:off x="844" y="3285"/>
              <a:ext cx="248" cy="60"/>
            </a:xfrm>
            <a:custGeom>
              <a:gdLst>
                <a:gd name="T0" fmla="*/ 40 w 49"/>
                <a:gd name="T1" fmla="*/ 3 h 12"/>
                <a:gd name="T2" fmla="*/ 29 w 49"/>
                <a:gd name="T3" fmla="*/ 1 h 12"/>
                <a:gd name="T4" fmla="*/ 7 w 49"/>
                <a:gd name="T5" fmla="*/ 0 h 12"/>
                <a:gd name="T6" fmla="*/ 2 w 49"/>
                <a:gd name="T7" fmla="*/ 5 h 12"/>
                <a:gd name="T8" fmla="*/ 20 w 49"/>
                <a:gd name="T9" fmla="*/ 8 h 12"/>
                <a:gd name="T10" fmla="*/ 41 w 49"/>
                <a:gd name="T11" fmla="*/ 8 h 12"/>
                <a:gd name="T12" fmla="*/ 40 w 49"/>
                <a:gd name="T13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51" name="Freeform 187"/>
            <p:cNvSpPr/>
            <p:nvPr userDrawn="1"/>
          </p:nvSpPr>
          <p:spPr bwMode="auto">
            <a:xfrm>
              <a:off x="869" y="3340"/>
              <a:ext cx="203" cy="56"/>
            </a:xfrm>
            <a:custGeom>
              <a:gdLst>
                <a:gd name="T0" fmla="*/ 37 w 40"/>
                <a:gd name="T1" fmla="*/ 2 h 11"/>
                <a:gd name="T2" fmla="*/ 26 w 40"/>
                <a:gd name="T3" fmla="*/ 4 h 11"/>
                <a:gd name="T4" fmla="*/ 13 w 40"/>
                <a:gd name="T5" fmla="*/ 3 h 11"/>
                <a:gd name="T6" fmla="*/ 1 w 40"/>
                <a:gd name="T7" fmla="*/ 2 h 11"/>
                <a:gd name="T8" fmla="*/ 35 w 40"/>
                <a:gd name="T9" fmla="*/ 8 h 11"/>
                <a:gd name="T10" fmla="*/ 37 w 40"/>
                <a:gd name="T11" fmla="*/ 2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52" name="Freeform 188"/>
            <p:cNvSpPr/>
            <p:nvPr userDrawn="1"/>
          </p:nvSpPr>
          <p:spPr bwMode="auto">
            <a:xfrm>
              <a:off x="859" y="3386"/>
              <a:ext cx="207" cy="172"/>
            </a:xfrm>
            <a:custGeom>
              <a:gdLst>
                <a:gd name="T0" fmla="*/ 28 w 41"/>
                <a:gd name="T1" fmla="*/ 9 h 34"/>
                <a:gd name="T2" fmla="*/ 13 w 41"/>
                <a:gd name="T3" fmla="*/ 6 h 34"/>
                <a:gd name="T4" fmla="*/ 4 w 41"/>
                <a:gd name="T5" fmla="*/ 15 h 34"/>
                <a:gd name="T6" fmla="*/ 1 w 41"/>
                <a:gd name="T7" fmla="*/ 19 h 34"/>
                <a:gd name="T8" fmla="*/ 9 w 41"/>
                <a:gd name="T9" fmla="*/ 19 h 34"/>
                <a:gd name="T10" fmla="*/ 17 w 41"/>
                <a:gd name="T11" fmla="*/ 27 h 34"/>
                <a:gd name="T12" fmla="*/ 21 w 41"/>
                <a:gd name="T13" fmla="*/ 30 h 34"/>
                <a:gd name="T14" fmla="*/ 29 w 41"/>
                <a:gd name="T15" fmla="*/ 19 h 34"/>
                <a:gd name="T16" fmla="*/ 39 w 41"/>
                <a:gd name="T17" fmla="*/ 19 h 34"/>
                <a:gd name="T18" fmla="*/ 28 w 41"/>
                <a:gd name="T19" fmla="*/ 9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53" name="Freeform 189"/>
            <p:cNvSpPr/>
            <p:nvPr userDrawn="1"/>
          </p:nvSpPr>
          <p:spPr bwMode="auto">
            <a:xfrm>
              <a:off x="996" y="3305"/>
              <a:ext cx="126" cy="318"/>
            </a:xfrm>
            <a:custGeom>
              <a:gdLst>
                <a:gd name="T0" fmla="*/ 22 w 25"/>
                <a:gd name="T1" fmla="*/ 2 h 63"/>
                <a:gd name="T2" fmla="*/ 18 w 25"/>
                <a:gd name="T3" fmla="*/ 17 h 63"/>
                <a:gd name="T4" fmla="*/ 7 w 25"/>
                <a:gd name="T5" fmla="*/ 20 h 63"/>
                <a:gd name="T6" fmla="*/ 7 w 25"/>
                <a:gd name="T7" fmla="*/ 23 h 63"/>
                <a:gd name="T8" fmla="*/ 17 w 25"/>
                <a:gd name="T9" fmla="*/ 34 h 63"/>
                <a:gd name="T10" fmla="*/ 12 w 25"/>
                <a:gd name="T11" fmla="*/ 45 h 63"/>
                <a:gd name="T12" fmla="*/ 0 w 25"/>
                <a:gd name="T13" fmla="*/ 55 h 63"/>
                <a:gd name="T14" fmla="*/ 5 w 25"/>
                <a:gd name="T15" fmla="*/ 58 h 63"/>
                <a:gd name="T16" fmla="*/ 16 w 25"/>
                <a:gd name="T17" fmla="*/ 62 h 63"/>
                <a:gd name="T18" fmla="*/ 23 w 25"/>
                <a:gd name="T19" fmla="*/ 57 h 63"/>
                <a:gd name="T20" fmla="*/ 25 w 25"/>
                <a:gd name="T21" fmla="*/ 14 h 63"/>
                <a:gd name="T22" fmla="*/ 25 w 25"/>
                <a:gd name="T23" fmla="*/ 2 h 63"/>
                <a:gd name="T24" fmla="*/ 22 w 25"/>
                <a:gd name="T25" fmla="*/ 2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254" name="Group 190"/>
          <p:cNvGrpSpPr/>
          <p:nvPr/>
        </p:nvGrpSpPr>
        <p:grpSpPr>
          <a:xfrm>
            <a:off x="381000" y="3962400"/>
            <a:ext cx="533400" cy="492125"/>
            <a:chOff x="96" y="2784"/>
            <a:chExt cx="1062" cy="981"/>
          </a:xfrm>
        </p:grpSpPr>
        <p:sp>
          <p:nvSpPr>
            <p:cNvPr id="88255" name="Freeform 191"/>
            <p:cNvSpPr/>
            <p:nvPr userDrawn="1"/>
          </p:nvSpPr>
          <p:spPr bwMode="auto">
            <a:xfrm>
              <a:off x="121" y="2784"/>
              <a:ext cx="207" cy="81"/>
            </a:xfrm>
            <a:custGeom>
              <a:gdLst>
                <a:gd name="T0" fmla="*/ 30 w 41"/>
                <a:gd name="T1" fmla="*/ 12 h 16"/>
                <a:gd name="T2" fmla="*/ 37 w 41"/>
                <a:gd name="T3" fmla="*/ 10 h 16"/>
                <a:gd name="T4" fmla="*/ 38 w 41"/>
                <a:gd name="T5" fmla="*/ 9 h 16"/>
                <a:gd name="T6" fmla="*/ 31 w 41"/>
                <a:gd name="T7" fmla="*/ 1 h 16"/>
                <a:gd name="T8" fmla="*/ 8 w 41"/>
                <a:gd name="T9" fmla="*/ 11 h 16"/>
                <a:gd name="T10" fmla="*/ 30 w 41"/>
                <a:gd name="T11" fmla="*/ 12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56" name="Freeform 192"/>
            <p:cNvSpPr>
              <a:spLocks noEditPoints="1"/>
            </p:cNvSpPr>
            <p:nvPr userDrawn="1"/>
          </p:nvSpPr>
          <p:spPr bwMode="auto">
            <a:xfrm>
              <a:off x="96" y="2789"/>
              <a:ext cx="1062" cy="976"/>
            </a:xfrm>
            <a:custGeom>
              <a:gdLst>
                <a:gd name="T0" fmla="*/ 163 w 210"/>
                <a:gd name="T1" fmla="*/ 155 h 193"/>
                <a:gd name="T2" fmla="*/ 152 w 210"/>
                <a:gd name="T3" fmla="*/ 125 h 193"/>
                <a:gd name="T4" fmla="*/ 142 w 210"/>
                <a:gd name="T5" fmla="*/ 99 h 193"/>
                <a:gd name="T6" fmla="*/ 165 w 210"/>
                <a:gd name="T7" fmla="*/ 93 h 193"/>
                <a:gd name="T8" fmla="*/ 146 w 210"/>
                <a:gd name="T9" fmla="*/ 82 h 193"/>
                <a:gd name="T10" fmla="*/ 157 w 210"/>
                <a:gd name="T11" fmla="*/ 83 h 193"/>
                <a:gd name="T12" fmla="*/ 157 w 210"/>
                <a:gd name="T13" fmla="*/ 77 h 193"/>
                <a:gd name="T14" fmla="*/ 135 w 210"/>
                <a:gd name="T15" fmla="*/ 78 h 193"/>
                <a:gd name="T16" fmla="*/ 128 w 210"/>
                <a:gd name="T17" fmla="*/ 125 h 193"/>
                <a:gd name="T18" fmla="*/ 124 w 210"/>
                <a:gd name="T19" fmla="*/ 84 h 193"/>
                <a:gd name="T20" fmla="*/ 118 w 210"/>
                <a:gd name="T21" fmla="*/ 67 h 193"/>
                <a:gd name="T22" fmla="*/ 124 w 210"/>
                <a:gd name="T23" fmla="*/ 51 h 193"/>
                <a:gd name="T24" fmla="*/ 121 w 210"/>
                <a:gd name="T25" fmla="*/ 37 h 193"/>
                <a:gd name="T26" fmla="*/ 119 w 210"/>
                <a:gd name="T27" fmla="*/ 24 h 193"/>
                <a:gd name="T28" fmla="*/ 132 w 210"/>
                <a:gd name="T29" fmla="*/ 39 h 193"/>
                <a:gd name="T30" fmla="*/ 149 w 210"/>
                <a:gd name="T31" fmla="*/ 18 h 193"/>
                <a:gd name="T32" fmla="*/ 147 w 210"/>
                <a:gd name="T33" fmla="*/ 36 h 193"/>
                <a:gd name="T34" fmla="*/ 143 w 210"/>
                <a:gd name="T35" fmla="*/ 48 h 193"/>
                <a:gd name="T36" fmla="*/ 144 w 210"/>
                <a:gd name="T37" fmla="*/ 67 h 193"/>
                <a:gd name="T38" fmla="*/ 199 w 210"/>
                <a:gd name="T39" fmla="*/ 29 h 193"/>
                <a:gd name="T40" fmla="*/ 90 w 210"/>
                <a:gd name="T41" fmla="*/ 1 h 193"/>
                <a:gd name="T42" fmla="*/ 56 w 210"/>
                <a:gd name="T43" fmla="*/ 8 h 193"/>
                <a:gd name="T44" fmla="*/ 85 w 210"/>
                <a:gd name="T45" fmla="*/ 12 h 193"/>
                <a:gd name="T46" fmla="*/ 60 w 210"/>
                <a:gd name="T47" fmla="*/ 22 h 193"/>
                <a:gd name="T48" fmla="*/ 58 w 210"/>
                <a:gd name="T49" fmla="*/ 29 h 193"/>
                <a:gd name="T50" fmla="*/ 38 w 210"/>
                <a:gd name="T51" fmla="*/ 17 h 193"/>
                <a:gd name="T52" fmla="*/ 13 w 210"/>
                <a:gd name="T53" fmla="*/ 115 h 193"/>
                <a:gd name="T54" fmla="*/ 61 w 210"/>
                <a:gd name="T55" fmla="*/ 146 h 193"/>
                <a:gd name="T56" fmla="*/ 45 w 210"/>
                <a:gd name="T57" fmla="*/ 133 h 193"/>
                <a:gd name="T58" fmla="*/ 35 w 210"/>
                <a:gd name="T59" fmla="*/ 145 h 193"/>
                <a:gd name="T60" fmla="*/ 32 w 210"/>
                <a:gd name="T61" fmla="*/ 128 h 193"/>
                <a:gd name="T62" fmla="*/ 46 w 210"/>
                <a:gd name="T63" fmla="*/ 86 h 193"/>
                <a:gd name="T64" fmla="*/ 67 w 210"/>
                <a:gd name="T65" fmla="*/ 83 h 193"/>
                <a:gd name="T66" fmla="*/ 71 w 210"/>
                <a:gd name="T67" fmla="*/ 95 h 193"/>
                <a:gd name="T68" fmla="*/ 61 w 210"/>
                <a:gd name="T69" fmla="*/ 121 h 193"/>
                <a:gd name="T70" fmla="*/ 91 w 210"/>
                <a:gd name="T71" fmla="*/ 180 h 193"/>
                <a:gd name="T72" fmla="*/ 186 w 210"/>
                <a:gd name="T73" fmla="*/ 166 h 193"/>
                <a:gd name="T74" fmla="*/ 182 w 210"/>
                <a:gd name="T75" fmla="*/ 66 h 193"/>
                <a:gd name="T76" fmla="*/ 165 w 210"/>
                <a:gd name="T77" fmla="*/ 60 h 193"/>
                <a:gd name="T78" fmla="*/ 113 w 210"/>
                <a:gd name="T79" fmla="*/ 61 h 193"/>
                <a:gd name="T80" fmla="*/ 108 w 210"/>
                <a:gd name="T81" fmla="*/ 87 h 193"/>
                <a:gd name="T82" fmla="*/ 114 w 210"/>
                <a:gd name="T83" fmla="*/ 50 h 193"/>
                <a:gd name="T84" fmla="*/ 89 w 210"/>
                <a:gd name="T85" fmla="*/ 26 h 193"/>
                <a:gd name="T86" fmla="*/ 105 w 210"/>
                <a:gd name="T87" fmla="*/ 35 h 193"/>
                <a:gd name="T88" fmla="*/ 61 w 210"/>
                <a:gd name="T89" fmla="*/ 72 h 193"/>
                <a:gd name="T90" fmla="*/ 24 w 210"/>
                <a:gd name="T91" fmla="*/ 37 h 193"/>
                <a:gd name="T92" fmla="*/ 68 w 210"/>
                <a:gd name="T93" fmla="*/ 40 h 193"/>
                <a:gd name="T94" fmla="*/ 79 w 210"/>
                <a:gd name="T95" fmla="*/ 40 h 193"/>
                <a:gd name="T96" fmla="*/ 108 w 210"/>
                <a:gd name="T97" fmla="*/ 45 h 193"/>
                <a:gd name="T98" fmla="*/ 99 w 210"/>
                <a:gd name="T99" fmla="*/ 93 h 193"/>
                <a:gd name="T100" fmla="*/ 93 w 210"/>
                <a:gd name="T101" fmla="*/ 51 h 193"/>
                <a:gd name="T102" fmla="*/ 61 w 210"/>
                <a:gd name="T103" fmla="*/ 72 h 193"/>
                <a:gd name="T104" fmla="*/ 80 w 210"/>
                <a:gd name="T105" fmla="*/ 82 h 193"/>
                <a:gd name="T106" fmla="*/ 88 w 210"/>
                <a:gd name="T107" fmla="*/ 58 h 193"/>
                <a:gd name="T108" fmla="*/ 102 w 210"/>
                <a:gd name="T109" fmla="*/ 145 h 193"/>
                <a:gd name="T110" fmla="*/ 82 w 210"/>
                <a:gd name="T111" fmla="*/ 96 h 193"/>
                <a:gd name="T112" fmla="*/ 117 w 210"/>
                <a:gd name="T113" fmla="*/ 106 h 1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57" name="Freeform 193"/>
            <p:cNvSpPr/>
            <p:nvPr userDrawn="1"/>
          </p:nvSpPr>
          <p:spPr bwMode="auto">
            <a:xfrm>
              <a:off x="348" y="3254"/>
              <a:ext cx="86" cy="102"/>
            </a:xfrm>
            <a:custGeom>
              <a:gdLst>
                <a:gd name="T0" fmla="*/ 14 w 17"/>
                <a:gd name="T1" fmla="*/ 5 h 20"/>
                <a:gd name="T2" fmla="*/ 9 w 17"/>
                <a:gd name="T3" fmla="*/ 20 h 20"/>
                <a:gd name="T4" fmla="*/ 14 w 17"/>
                <a:gd name="T5" fmla="*/ 5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58" name="Freeform 194"/>
            <p:cNvSpPr/>
            <p:nvPr userDrawn="1"/>
          </p:nvSpPr>
          <p:spPr bwMode="auto">
            <a:xfrm>
              <a:off x="267" y="3295"/>
              <a:ext cx="76" cy="136"/>
            </a:xfrm>
            <a:custGeom>
              <a:gdLst>
                <a:gd name="T0" fmla="*/ 7 w 15"/>
                <a:gd name="T1" fmla="*/ 10 h 27"/>
                <a:gd name="T2" fmla="*/ 4 w 15"/>
                <a:gd name="T3" fmla="*/ 25 h 27"/>
                <a:gd name="T4" fmla="*/ 15 w 15"/>
                <a:gd name="T5" fmla="*/ 16 h 27"/>
                <a:gd name="T6" fmla="*/ 13 w 15"/>
                <a:gd name="T7" fmla="*/ 8 h 27"/>
                <a:gd name="T8" fmla="*/ 7 w 15"/>
                <a:gd name="T9" fmla="*/ 1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59" name="Freeform 195"/>
            <p:cNvSpPr/>
            <p:nvPr userDrawn="1"/>
          </p:nvSpPr>
          <p:spPr bwMode="auto">
            <a:xfrm>
              <a:off x="222" y="3022"/>
              <a:ext cx="243" cy="116"/>
            </a:xfrm>
            <a:custGeom>
              <a:gdLst>
                <a:gd name="T0" fmla="*/ 40 w 48"/>
                <a:gd name="T1" fmla="*/ 2 h 23"/>
                <a:gd name="T2" fmla="*/ 9 w 48"/>
                <a:gd name="T3" fmla="*/ 1 h 23"/>
                <a:gd name="T4" fmla="*/ 1 w 48"/>
                <a:gd name="T5" fmla="*/ 9 h 23"/>
                <a:gd name="T6" fmla="*/ 22 w 48"/>
                <a:gd name="T7" fmla="*/ 21 h 23"/>
                <a:gd name="T8" fmla="*/ 34 w 48"/>
                <a:gd name="T9" fmla="*/ 20 h 23"/>
                <a:gd name="T10" fmla="*/ 40 w 48"/>
                <a:gd name="T11" fmla="*/ 19 h 23"/>
                <a:gd name="T12" fmla="*/ 40 w 48"/>
                <a:gd name="T13" fmla="*/ 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60" name="Freeform 196"/>
            <p:cNvSpPr/>
            <p:nvPr userDrawn="1"/>
          </p:nvSpPr>
          <p:spPr bwMode="auto">
            <a:xfrm>
              <a:off x="500" y="3345"/>
              <a:ext cx="177" cy="187"/>
            </a:xfrm>
            <a:custGeom>
              <a:gdLst>
                <a:gd name="T0" fmla="*/ 24 w 35"/>
                <a:gd name="T1" fmla="*/ 2 h 37"/>
                <a:gd name="T2" fmla="*/ 11 w 35"/>
                <a:gd name="T3" fmla="*/ 2 h 37"/>
                <a:gd name="T4" fmla="*/ 4 w 35"/>
                <a:gd name="T5" fmla="*/ 20 h 37"/>
                <a:gd name="T6" fmla="*/ 28 w 35"/>
                <a:gd name="T7" fmla="*/ 22 h 37"/>
                <a:gd name="T8" fmla="*/ 24 w 35"/>
                <a:gd name="T9" fmla="*/ 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61" name="Freeform 197"/>
            <p:cNvSpPr/>
            <p:nvPr userDrawn="1"/>
          </p:nvSpPr>
          <p:spPr bwMode="auto">
            <a:xfrm>
              <a:off x="905" y="3158"/>
              <a:ext cx="177" cy="36"/>
            </a:xfrm>
            <a:custGeom>
              <a:gdLst>
                <a:gd name="T0" fmla="*/ 5 w 35"/>
                <a:gd name="T1" fmla="*/ 0 h 7"/>
                <a:gd name="T2" fmla="*/ 14 w 35"/>
                <a:gd name="T3" fmla="*/ 5 h 7"/>
                <a:gd name="T4" fmla="*/ 5 w 35"/>
                <a:gd name="T5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62" name="Freeform 198"/>
            <p:cNvSpPr/>
            <p:nvPr userDrawn="1"/>
          </p:nvSpPr>
          <p:spPr bwMode="auto">
            <a:xfrm>
              <a:off x="965" y="3153"/>
              <a:ext cx="137" cy="81"/>
            </a:xfrm>
            <a:custGeom>
              <a:gdLst>
                <a:gd name="T0" fmla="*/ 7 w 27"/>
                <a:gd name="T1" fmla="*/ 13 h 16"/>
                <a:gd name="T2" fmla="*/ 25 w 27"/>
                <a:gd name="T3" fmla="*/ 6 h 16"/>
                <a:gd name="T4" fmla="*/ 17 w 27"/>
                <a:gd name="T5" fmla="*/ 1 h 16"/>
                <a:gd name="T6" fmla="*/ 7 w 27"/>
                <a:gd name="T7" fmla="*/ 11 h 16"/>
                <a:gd name="T8" fmla="*/ 7 w 27"/>
                <a:gd name="T9" fmla="*/ 13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63" name="Freeform 199"/>
            <p:cNvSpPr/>
            <p:nvPr userDrawn="1"/>
          </p:nvSpPr>
          <p:spPr bwMode="auto">
            <a:xfrm>
              <a:off x="960" y="3204"/>
              <a:ext cx="177" cy="86"/>
            </a:xfrm>
            <a:custGeom>
              <a:gdLst>
                <a:gd name="T0" fmla="*/ 25 w 35"/>
                <a:gd name="T1" fmla="*/ 6 h 17"/>
                <a:gd name="T2" fmla="*/ 8 w 35"/>
                <a:gd name="T3" fmla="*/ 10 h 17"/>
                <a:gd name="T4" fmla="*/ 6 w 35"/>
                <a:gd name="T5" fmla="*/ 13 h 17"/>
                <a:gd name="T6" fmla="*/ 27 w 35"/>
                <a:gd name="T7" fmla="*/ 12 h 17"/>
                <a:gd name="T8" fmla="*/ 25 w 35"/>
                <a:gd name="T9" fmla="*/ 6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64" name="Freeform 200"/>
            <p:cNvSpPr/>
            <p:nvPr userDrawn="1"/>
          </p:nvSpPr>
          <p:spPr bwMode="auto">
            <a:xfrm>
              <a:off x="844" y="3285"/>
              <a:ext cx="248" cy="60"/>
            </a:xfrm>
            <a:custGeom>
              <a:gdLst>
                <a:gd name="T0" fmla="*/ 40 w 49"/>
                <a:gd name="T1" fmla="*/ 3 h 12"/>
                <a:gd name="T2" fmla="*/ 29 w 49"/>
                <a:gd name="T3" fmla="*/ 1 h 12"/>
                <a:gd name="T4" fmla="*/ 7 w 49"/>
                <a:gd name="T5" fmla="*/ 0 h 12"/>
                <a:gd name="T6" fmla="*/ 2 w 49"/>
                <a:gd name="T7" fmla="*/ 5 h 12"/>
                <a:gd name="T8" fmla="*/ 20 w 49"/>
                <a:gd name="T9" fmla="*/ 8 h 12"/>
                <a:gd name="T10" fmla="*/ 41 w 49"/>
                <a:gd name="T11" fmla="*/ 8 h 12"/>
                <a:gd name="T12" fmla="*/ 40 w 49"/>
                <a:gd name="T13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65" name="Freeform 201"/>
            <p:cNvSpPr/>
            <p:nvPr userDrawn="1"/>
          </p:nvSpPr>
          <p:spPr bwMode="auto">
            <a:xfrm>
              <a:off x="869" y="3340"/>
              <a:ext cx="203" cy="56"/>
            </a:xfrm>
            <a:custGeom>
              <a:gdLst>
                <a:gd name="T0" fmla="*/ 37 w 40"/>
                <a:gd name="T1" fmla="*/ 2 h 11"/>
                <a:gd name="T2" fmla="*/ 26 w 40"/>
                <a:gd name="T3" fmla="*/ 4 h 11"/>
                <a:gd name="T4" fmla="*/ 13 w 40"/>
                <a:gd name="T5" fmla="*/ 3 h 11"/>
                <a:gd name="T6" fmla="*/ 1 w 40"/>
                <a:gd name="T7" fmla="*/ 2 h 11"/>
                <a:gd name="T8" fmla="*/ 35 w 40"/>
                <a:gd name="T9" fmla="*/ 8 h 11"/>
                <a:gd name="T10" fmla="*/ 37 w 40"/>
                <a:gd name="T11" fmla="*/ 2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66" name="Freeform 202"/>
            <p:cNvSpPr/>
            <p:nvPr userDrawn="1"/>
          </p:nvSpPr>
          <p:spPr bwMode="auto">
            <a:xfrm>
              <a:off x="859" y="3386"/>
              <a:ext cx="207" cy="172"/>
            </a:xfrm>
            <a:custGeom>
              <a:gdLst>
                <a:gd name="T0" fmla="*/ 28 w 41"/>
                <a:gd name="T1" fmla="*/ 9 h 34"/>
                <a:gd name="T2" fmla="*/ 13 w 41"/>
                <a:gd name="T3" fmla="*/ 6 h 34"/>
                <a:gd name="T4" fmla="*/ 4 w 41"/>
                <a:gd name="T5" fmla="*/ 15 h 34"/>
                <a:gd name="T6" fmla="*/ 1 w 41"/>
                <a:gd name="T7" fmla="*/ 19 h 34"/>
                <a:gd name="T8" fmla="*/ 9 w 41"/>
                <a:gd name="T9" fmla="*/ 19 h 34"/>
                <a:gd name="T10" fmla="*/ 17 w 41"/>
                <a:gd name="T11" fmla="*/ 27 h 34"/>
                <a:gd name="T12" fmla="*/ 21 w 41"/>
                <a:gd name="T13" fmla="*/ 30 h 34"/>
                <a:gd name="T14" fmla="*/ 29 w 41"/>
                <a:gd name="T15" fmla="*/ 19 h 34"/>
                <a:gd name="T16" fmla="*/ 39 w 41"/>
                <a:gd name="T17" fmla="*/ 19 h 34"/>
                <a:gd name="T18" fmla="*/ 28 w 41"/>
                <a:gd name="T19" fmla="*/ 9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67" name="Freeform 203"/>
            <p:cNvSpPr/>
            <p:nvPr userDrawn="1"/>
          </p:nvSpPr>
          <p:spPr bwMode="auto">
            <a:xfrm>
              <a:off x="996" y="3305"/>
              <a:ext cx="126" cy="318"/>
            </a:xfrm>
            <a:custGeom>
              <a:gdLst>
                <a:gd name="T0" fmla="*/ 22 w 25"/>
                <a:gd name="T1" fmla="*/ 2 h 63"/>
                <a:gd name="T2" fmla="*/ 18 w 25"/>
                <a:gd name="T3" fmla="*/ 17 h 63"/>
                <a:gd name="T4" fmla="*/ 7 w 25"/>
                <a:gd name="T5" fmla="*/ 20 h 63"/>
                <a:gd name="T6" fmla="*/ 7 w 25"/>
                <a:gd name="T7" fmla="*/ 23 h 63"/>
                <a:gd name="T8" fmla="*/ 17 w 25"/>
                <a:gd name="T9" fmla="*/ 34 h 63"/>
                <a:gd name="T10" fmla="*/ 12 w 25"/>
                <a:gd name="T11" fmla="*/ 45 h 63"/>
                <a:gd name="T12" fmla="*/ 0 w 25"/>
                <a:gd name="T13" fmla="*/ 55 h 63"/>
                <a:gd name="T14" fmla="*/ 5 w 25"/>
                <a:gd name="T15" fmla="*/ 58 h 63"/>
                <a:gd name="T16" fmla="*/ 16 w 25"/>
                <a:gd name="T17" fmla="*/ 62 h 63"/>
                <a:gd name="T18" fmla="*/ 23 w 25"/>
                <a:gd name="T19" fmla="*/ 57 h 63"/>
                <a:gd name="T20" fmla="*/ 25 w 25"/>
                <a:gd name="T21" fmla="*/ 14 h 63"/>
                <a:gd name="T22" fmla="*/ 25 w 25"/>
                <a:gd name="T23" fmla="*/ 2 h 63"/>
                <a:gd name="T24" fmla="*/ 22 w 25"/>
                <a:gd name="T25" fmla="*/ 2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268" name="Group 204"/>
          <p:cNvGrpSpPr/>
          <p:nvPr/>
        </p:nvGrpSpPr>
        <p:grpSpPr>
          <a:xfrm>
            <a:off x="381000" y="5070475"/>
            <a:ext cx="533400" cy="492125"/>
            <a:chOff x="96" y="2784"/>
            <a:chExt cx="1062" cy="981"/>
          </a:xfrm>
        </p:grpSpPr>
        <p:sp>
          <p:nvSpPr>
            <p:cNvPr id="88269" name="Freeform 205"/>
            <p:cNvSpPr/>
            <p:nvPr userDrawn="1"/>
          </p:nvSpPr>
          <p:spPr bwMode="auto">
            <a:xfrm>
              <a:off x="121" y="2784"/>
              <a:ext cx="207" cy="81"/>
            </a:xfrm>
            <a:custGeom>
              <a:gdLst>
                <a:gd name="T0" fmla="*/ 30 w 41"/>
                <a:gd name="T1" fmla="*/ 12 h 16"/>
                <a:gd name="T2" fmla="*/ 37 w 41"/>
                <a:gd name="T3" fmla="*/ 10 h 16"/>
                <a:gd name="T4" fmla="*/ 38 w 41"/>
                <a:gd name="T5" fmla="*/ 9 h 16"/>
                <a:gd name="T6" fmla="*/ 31 w 41"/>
                <a:gd name="T7" fmla="*/ 1 h 16"/>
                <a:gd name="T8" fmla="*/ 8 w 41"/>
                <a:gd name="T9" fmla="*/ 11 h 16"/>
                <a:gd name="T10" fmla="*/ 30 w 41"/>
                <a:gd name="T11" fmla="*/ 12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0" name="Freeform 206"/>
            <p:cNvSpPr>
              <a:spLocks noEditPoints="1"/>
            </p:cNvSpPr>
            <p:nvPr userDrawn="1"/>
          </p:nvSpPr>
          <p:spPr bwMode="auto">
            <a:xfrm>
              <a:off x="96" y="2789"/>
              <a:ext cx="1062" cy="976"/>
            </a:xfrm>
            <a:custGeom>
              <a:gdLst>
                <a:gd name="T0" fmla="*/ 163 w 210"/>
                <a:gd name="T1" fmla="*/ 155 h 193"/>
                <a:gd name="T2" fmla="*/ 152 w 210"/>
                <a:gd name="T3" fmla="*/ 125 h 193"/>
                <a:gd name="T4" fmla="*/ 142 w 210"/>
                <a:gd name="T5" fmla="*/ 99 h 193"/>
                <a:gd name="T6" fmla="*/ 165 w 210"/>
                <a:gd name="T7" fmla="*/ 93 h 193"/>
                <a:gd name="T8" fmla="*/ 146 w 210"/>
                <a:gd name="T9" fmla="*/ 82 h 193"/>
                <a:gd name="T10" fmla="*/ 157 w 210"/>
                <a:gd name="T11" fmla="*/ 83 h 193"/>
                <a:gd name="T12" fmla="*/ 157 w 210"/>
                <a:gd name="T13" fmla="*/ 77 h 193"/>
                <a:gd name="T14" fmla="*/ 135 w 210"/>
                <a:gd name="T15" fmla="*/ 78 h 193"/>
                <a:gd name="T16" fmla="*/ 128 w 210"/>
                <a:gd name="T17" fmla="*/ 125 h 193"/>
                <a:gd name="T18" fmla="*/ 124 w 210"/>
                <a:gd name="T19" fmla="*/ 84 h 193"/>
                <a:gd name="T20" fmla="*/ 118 w 210"/>
                <a:gd name="T21" fmla="*/ 67 h 193"/>
                <a:gd name="T22" fmla="*/ 124 w 210"/>
                <a:gd name="T23" fmla="*/ 51 h 193"/>
                <a:gd name="T24" fmla="*/ 121 w 210"/>
                <a:gd name="T25" fmla="*/ 37 h 193"/>
                <a:gd name="T26" fmla="*/ 119 w 210"/>
                <a:gd name="T27" fmla="*/ 24 h 193"/>
                <a:gd name="T28" fmla="*/ 132 w 210"/>
                <a:gd name="T29" fmla="*/ 39 h 193"/>
                <a:gd name="T30" fmla="*/ 149 w 210"/>
                <a:gd name="T31" fmla="*/ 18 h 193"/>
                <a:gd name="T32" fmla="*/ 147 w 210"/>
                <a:gd name="T33" fmla="*/ 36 h 193"/>
                <a:gd name="T34" fmla="*/ 143 w 210"/>
                <a:gd name="T35" fmla="*/ 48 h 193"/>
                <a:gd name="T36" fmla="*/ 144 w 210"/>
                <a:gd name="T37" fmla="*/ 67 h 193"/>
                <a:gd name="T38" fmla="*/ 199 w 210"/>
                <a:gd name="T39" fmla="*/ 29 h 193"/>
                <a:gd name="T40" fmla="*/ 90 w 210"/>
                <a:gd name="T41" fmla="*/ 1 h 193"/>
                <a:gd name="T42" fmla="*/ 56 w 210"/>
                <a:gd name="T43" fmla="*/ 8 h 193"/>
                <a:gd name="T44" fmla="*/ 85 w 210"/>
                <a:gd name="T45" fmla="*/ 12 h 193"/>
                <a:gd name="T46" fmla="*/ 60 w 210"/>
                <a:gd name="T47" fmla="*/ 22 h 193"/>
                <a:gd name="T48" fmla="*/ 58 w 210"/>
                <a:gd name="T49" fmla="*/ 29 h 193"/>
                <a:gd name="T50" fmla="*/ 38 w 210"/>
                <a:gd name="T51" fmla="*/ 17 h 193"/>
                <a:gd name="T52" fmla="*/ 13 w 210"/>
                <a:gd name="T53" fmla="*/ 115 h 193"/>
                <a:gd name="T54" fmla="*/ 61 w 210"/>
                <a:gd name="T55" fmla="*/ 146 h 193"/>
                <a:gd name="T56" fmla="*/ 45 w 210"/>
                <a:gd name="T57" fmla="*/ 133 h 193"/>
                <a:gd name="T58" fmla="*/ 35 w 210"/>
                <a:gd name="T59" fmla="*/ 145 h 193"/>
                <a:gd name="T60" fmla="*/ 32 w 210"/>
                <a:gd name="T61" fmla="*/ 128 h 193"/>
                <a:gd name="T62" fmla="*/ 46 w 210"/>
                <a:gd name="T63" fmla="*/ 86 h 193"/>
                <a:gd name="T64" fmla="*/ 67 w 210"/>
                <a:gd name="T65" fmla="*/ 83 h 193"/>
                <a:gd name="T66" fmla="*/ 71 w 210"/>
                <a:gd name="T67" fmla="*/ 95 h 193"/>
                <a:gd name="T68" fmla="*/ 61 w 210"/>
                <a:gd name="T69" fmla="*/ 121 h 193"/>
                <a:gd name="T70" fmla="*/ 91 w 210"/>
                <a:gd name="T71" fmla="*/ 180 h 193"/>
                <a:gd name="T72" fmla="*/ 186 w 210"/>
                <a:gd name="T73" fmla="*/ 166 h 193"/>
                <a:gd name="T74" fmla="*/ 182 w 210"/>
                <a:gd name="T75" fmla="*/ 66 h 193"/>
                <a:gd name="T76" fmla="*/ 165 w 210"/>
                <a:gd name="T77" fmla="*/ 60 h 193"/>
                <a:gd name="T78" fmla="*/ 113 w 210"/>
                <a:gd name="T79" fmla="*/ 61 h 193"/>
                <a:gd name="T80" fmla="*/ 108 w 210"/>
                <a:gd name="T81" fmla="*/ 87 h 193"/>
                <a:gd name="T82" fmla="*/ 114 w 210"/>
                <a:gd name="T83" fmla="*/ 50 h 193"/>
                <a:gd name="T84" fmla="*/ 89 w 210"/>
                <a:gd name="T85" fmla="*/ 26 h 193"/>
                <a:gd name="T86" fmla="*/ 105 w 210"/>
                <a:gd name="T87" fmla="*/ 35 h 193"/>
                <a:gd name="T88" fmla="*/ 61 w 210"/>
                <a:gd name="T89" fmla="*/ 72 h 193"/>
                <a:gd name="T90" fmla="*/ 24 w 210"/>
                <a:gd name="T91" fmla="*/ 37 h 193"/>
                <a:gd name="T92" fmla="*/ 68 w 210"/>
                <a:gd name="T93" fmla="*/ 40 h 193"/>
                <a:gd name="T94" fmla="*/ 79 w 210"/>
                <a:gd name="T95" fmla="*/ 40 h 193"/>
                <a:gd name="T96" fmla="*/ 108 w 210"/>
                <a:gd name="T97" fmla="*/ 45 h 193"/>
                <a:gd name="T98" fmla="*/ 99 w 210"/>
                <a:gd name="T99" fmla="*/ 93 h 193"/>
                <a:gd name="T100" fmla="*/ 93 w 210"/>
                <a:gd name="T101" fmla="*/ 51 h 193"/>
                <a:gd name="T102" fmla="*/ 61 w 210"/>
                <a:gd name="T103" fmla="*/ 72 h 193"/>
                <a:gd name="T104" fmla="*/ 80 w 210"/>
                <a:gd name="T105" fmla="*/ 82 h 193"/>
                <a:gd name="T106" fmla="*/ 88 w 210"/>
                <a:gd name="T107" fmla="*/ 58 h 193"/>
                <a:gd name="T108" fmla="*/ 102 w 210"/>
                <a:gd name="T109" fmla="*/ 145 h 193"/>
                <a:gd name="T110" fmla="*/ 82 w 210"/>
                <a:gd name="T111" fmla="*/ 96 h 193"/>
                <a:gd name="T112" fmla="*/ 117 w 210"/>
                <a:gd name="T113" fmla="*/ 106 h 1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1" name="Freeform 207"/>
            <p:cNvSpPr/>
            <p:nvPr userDrawn="1"/>
          </p:nvSpPr>
          <p:spPr bwMode="auto">
            <a:xfrm>
              <a:off x="348" y="3254"/>
              <a:ext cx="86" cy="102"/>
            </a:xfrm>
            <a:custGeom>
              <a:gdLst>
                <a:gd name="T0" fmla="*/ 14 w 17"/>
                <a:gd name="T1" fmla="*/ 5 h 20"/>
                <a:gd name="T2" fmla="*/ 9 w 17"/>
                <a:gd name="T3" fmla="*/ 20 h 20"/>
                <a:gd name="T4" fmla="*/ 14 w 17"/>
                <a:gd name="T5" fmla="*/ 5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2" name="Freeform 208"/>
            <p:cNvSpPr/>
            <p:nvPr userDrawn="1"/>
          </p:nvSpPr>
          <p:spPr bwMode="auto">
            <a:xfrm>
              <a:off x="267" y="3295"/>
              <a:ext cx="76" cy="136"/>
            </a:xfrm>
            <a:custGeom>
              <a:gdLst>
                <a:gd name="T0" fmla="*/ 7 w 15"/>
                <a:gd name="T1" fmla="*/ 10 h 27"/>
                <a:gd name="T2" fmla="*/ 4 w 15"/>
                <a:gd name="T3" fmla="*/ 25 h 27"/>
                <a:gd name="T4" fmla="*/ 15 w 15"/>
                <a:gd name="T5" fmla="*/ 16 h 27"/>
                <a:gd name="T6" fmla="*/ 13 w 15"/>
                <a:gd name="T7" fmla="*/ 8 h 27"/>
                <a:gd name="T8" fmla="*/ 7 w 15"/>
                <a:gd name="T9" fmla="*/ 1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3" name="Freeform 209"/>
            <p:cNvSpPr/>
            <p:nvPr userDrawn="1"/>
          </p:nvSpPr>
          <p:spPr bwMode="auto">
            <a:xfrm>
              <a:off x="222" y="3022"/>
              <a:ext cx="243" cy="116"/>
            </a:xfrm>
            <a:custGeom>
              <a:gdLst>
                <a:gd name="T0" fmla="*/ 40 w 48"/>
                <a:gd name="T1" fmla="*/ 2 h 23"/>
                <a:gd name="T2" fmla="*/ 9 w 48"/>
                <a:gd name="T3" fmla="*/ 1 h 23"/>
                <a:gd name="T4" fmla="*/ 1 w 48"/>
                <a:gd name="T5" fmla="*/ 9 h 23"/>
                <a:gd name="T6" fmla="*/ 22 w 48"/>
                <a:gd name="T7" fmla="*/ 21 h 23"/>
                <a:gd name="T8" fmla="*/ 34 w 48"/>
                <a:gd name="T9" fmla="*/ 20 h 23"/>
                <a:gd name="T10" fmla="*/ 40 w 48"/>
                <a:gd name="T11" fmla="*/ 19 h 23"/>
                <a:gd name="T12" fmla="*/ 40 w 48"/>
                <a:gd name="T13" fmla="*/ 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4" name="Freeform 210"/>
            <p:cNvSpPr/>
            <p:nvPr userDrawn="1"/>
          </p:nvSpPr>
          <p:spPr bwMode="auto">
            <a:xfrm>
              <a:off x="500" y="3345"/>
              <a:ext cx="177" cy="187"/>
            </a:xfrm>
            <a:custGeom>
              <a:gdLst>
                <a:gd name="T0" fmla="*/ 24 w 35"/>
                <a:gd name="T1" fmla="*/ 2 h 37"/>
                <a:gd name="T2" fmla="*/ 11 w 35"/>
                <a:gd name="T3" fmla="*/ 2 h 37"/>
                <a:gd name="T4" fmla="*/ 4 w 35"/>
                <a:gd name="T5" fmla="*/ 20 h 37"/>
                <a:gd name="T6" fmla="*/ 28 w 35"/>
                <a:gd name="T7" fmla="*/ 22 h 37"/>
                <a:gd name="T8" fmla="*/ 24 w 35"/>
                <a:gd name="T9" fmla="*/ 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5" name="Freeform 211"/>
            <p:cNvSpPr/>
            <p:nvPr userDrawn="1"/>
          </p:nvSpPr>
          <p:spPr bwMode="auto">
            <a:xfrm>
              <a:off x="905" y="3158"/>
              <a:ext cx="177" cy="36"/>
            </a:xfrm>
            <a:custGeom>
              <a:gdLst>
                <a:gd name="T0" fmla="*/ 5 w 35"/>
                <a:gd name="T1" fmla="*/ 0 h 7"/>
                <a:gd name="T2" fmla="*/ 14 w 35"/>
                <a:gd name="T3" fmla="*/ 5 h 7"/>
                <a:gd name="T4" fmla="*/ 5 w 35"/>
                <a:gd name="T5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6" name="Freeform 212"/>
            <p:cNvSpPr/>
            <p:nvPr userDrawn="1"/>
          </p:nvSpPr>
          <p:spPr bwMode="auto">
            <a:xfrm>
              <a:off x="965" y="3153"/>
              <a:ext cx="137" cy="81"/>
            </a:xfrm>
            <a:custGeom>
              <a:gdLst>
                <a:gd name="T0" fmla="*/ 7 w 27"/>
                <a:gd name="T1" fmla="*/ 13 h 16"/>
                <a:gd name="T2" fmla="*/ 25 w 27"/>
                <a:gd name="T3" fmla="*/ 6 h 16"/>
                <a:gd name="T4" fmla="*/ 17 w 27"/>
                <a:gd name="T5" fmla="*/ 1 h 16"/>
                <a:gd name="T6" fmla="*/ 7 w 27"/>
                <a:gd name="T7" fmla="*/ 11 h 16"/>
                <a:gd name="T8" fmla="*/ 7 w 27"/>
                <a:gd name="T9" fmla="*/ 13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7" name="Freeform 213"/>
            <p:cNvSpPr/>
            <p:nvPr userDrawn="1"/>
          </p:nvSpPr>
          <p:spPr bwMode="auto">
            <a:xfrm>
              <a:off x="960" y="3204"/>
              <a:ext cx="177" cy="86"/>
            </a:xfrm>
            <a:custGeom>
              <a:gdLst>
                <a:gd name="T0" fmla="*/ 25 w 35"/>
                <a:gd name="T1" fmla="*/ 6 h 17"/>
                <a:gd name="T2" fmla="*/ 8 w 35"/>
                <a:gd name="T3" fmla="*/ 10 h 17"/>
                <a:gd name="T4" fmla="*/ 6 w 35"/>
                <a:gd name="T5" fmla="*/ 13 h 17"/>
                <a:gd name="T6" fmla="*/ 27 w 35"/>
                <a:gd name="T7" fmla="*/ 12 h 17"/>
                <a:gd name="T8" fmla="*/ 25 w 35"/>
                <a:gd name="T9" fmla="*/ 6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8" name="Freeform 214"/>
            <p:cNvSpPr/>
            <p:nvPr userDrawn="1"/>
          </p:nvSpPr>
          <p:spPr bwMode="auto">
            <a:xfrm>
              <a:off x="844" y="3285"/>
              <a:ext cx="248" cy="60"/>
            </a:xfrm>
            <a:custGeom>
              <a:gdLst>
                <a:gd name="T0" fmla="*/ 40 w 49"/>
                <a:gd name="T1" fmla="*/ 3 h 12"/>
                <a:gd name="T2" fmla="*/ 29 w 49"/>
                <a:gd name="T3" fmla="*/ 1 h 12"/>
                <a:gd name="T4" fmla="*/ 7 w 49"/>
                <a:gd name="T5" fmla="*/ 0 h 12"/>
                <a:gd name="T6" fmla="*/ 2 w 49"/>
                <a:gd name="T7" fmla="*/ 5 h 12"/>
                <a:gd name="T8" fmla="*/ 20 w 49"/>
                <a:gd name="T9" fmla="*/ 8 h 12"/>
                <a:gd name="T10" fmla="*/ 41 w 49"/>
                <a:gd name="T11" fmla="*/ 8 h 12"/>
                <a:gd name="T12" fmla="*/ 40 w 49"/>
                <a:gd name="T13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79" name="Freeform 215"/>
            <p:cNvSpPr/>
            <p:nvPr userDrawn="1"/>
          </p:nvSpPr>
          <p:spPr bwMode="auto">
            <a:xfrm>
              <a:off x="869" y="3340"/>
              <a:ext cx="203" cy="56"/>
            </a:xfrm>
            <a:custGeom>
              <a:gdLst>
                <a:gd name="T0" fmla="*/ 37 w 40"/>
                <a:gd name="T1" fmla="*/ 2 h 11"/>
                <a:gd name="T2" fmla="*/ 26 w 40"/>
                <a:gd name="T3" fmla="*/ 4 h 11"/>
                <a:gd name="T4" fmla="*/ 13 w 40"/>
                <a:gd name="T5" fmla="*/ 3 h 11"/>
                <a:gd name="T6" fmla="*/ 1 w 40"/>
                <a:gd name="T7" fmla="*/ 2 h 11"/>
                <a:gd name="T8" fmla="*/ 35 w 40"/>
                <a:gd name="T9" fmla="*/ 8 h 11"/>
                <a:gd name="T10" fmla="*/ 37 w 40"/>
                <a:gd name="T11" fmla="*/ 2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80" name="Freeform 216"/>
            <p:cNvSpPr/>
            <p:nvPr userDrawn="1"/>
          </p:nvSpPr>
          <p:spPr bwMode="auto">
            <a:xfrm>
              <a:off x="859" y="3386"/>
              <a:ext cx="207" cy="172"/>
            </a:xfrm>
            <a:custGeom>
              <a:gdLst>
                <a:gd name="T0" fmla="*/ 28 w 41"/>
                <a:gd name="T1" fmla="*/ 9 h 34"/>
                <a:gd name="T2" fmla="*/ 13 w 41"/>
                <a:gd name="T3" fmla="*/ 6 h 34"/>
                <a:gd name="T4" fmla="*/ 4 w 41"/>
                <a:gd name="T5" fmla="*/ 15 h 34"/>
                <a:gd name="T6" fmla="*/ 1 w 41"/>
                <a:gd name="T7" fmla="*/ 19 h 34"/>
                <a:gd name="T8" fmla="*/ 9 w 41"/>
                <a:gd name="T9" fmla="*/ 19 h 34"/>
                <a:gd name="T10" fmla="*/ 17 w 41"/>
                <a:gd name="T11" fmla="*/ 27 h 34"/>
                <a:gd name="T12" fmla="*/ 21 w 41"/>
                <a:gd name="T13" fmla="*/ 30 h 34"/>
                <a:gd name="T14" fmla="*/ 29 w 41"/>
                <a:gd name="T15" fmla="*/ 19 h 34"/>
                <a:gd name="T16" fmla="*/ 39 w 41"/>
                <a:gd name="T17" fmla="*/ 19 h 34"/>
                <a:gd name="T18" fmla="*/ 28 w 41"/>
                <a:gd name="T19" fmla="*/ 9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81" name="Freeform 217"/>
            <p:cNvSpPr/>
            <p:nvPr userDrawn="1"/>
          </p:nvSpPr>
          <p:spPr bwMode="auto">
            <a:xfrm>
              <a:off x="996" y="3305"/>
              <a:ext cx="126" cy="318"/>
            </a:xfrm>
            <a:custGeom>
              <a:gdLst>
                <a:gd name="T0" fmla="*/ 22 w 25"/>
                <a:gd name="T1" fmla="*/ 2 h 63"/>
                <a:gd name="T2" fmla="*/ 18 w 25"/>
                <a:gd name="T3" fmla="*/ 17 h 63"/>
                <a:gd name="T4" fmla="*/ 7 w 25"/>
                <a:gd name="T5" fmla="*/ 20 h 63"/>
                <a:gd name="T6" fmla="*/ 7 w 25"/>
                <a:gd name="T7" fmla="*/ 23 h 63"/>
                <a:gd name="T8" fmla="*/ 17 w 25"/>
                <a:gd name="T9" fmla="*/ 34 h 63"/>
                <a:gd name="T10" fmla="*/ 12 w 25"/>
                <a:gd name="T11" fmla="*/ 45 h 63"/>
                <a:gd name="T12" fmla="*/ 0 w 25"/>
                <a:gd name="T13" fmla="*/ 55 h 63"/>
                <a:gd name="T14" fmla="*/ 5 w 25"/>
                <a:gd name="T15" fmla="*/ 58 h 63"/>
                <a:gd name="T16" fmla="*/ 16 w 25"/>
                <a:gd name="T17" fmla="*/ 62 h 63"/>
                <a:gd name="T18" fmla="*/ 23 w 25"/>
                <a:gd name="T19" fmla="*/ 57 h 63"/>
                <a:gd name="T20" fmla="*/ 25 w 25"/>
                <a:gd name="T21" fmla="*/ 14 h 63"/>
                <a:gd name="T22" fmla="*/ 25 w 25"/>
                <a:gd name="T23" fmla="*/ 2 h 63"/>
                <a:gd name="T24" fmla="*/ 22 w 25"/>
                <a:gd name="T25" fmla="*/ 2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282" name="Group 218"/>
          <p:cNvGrpSpPr/>
          <p:nvPr/>
        </p:nvGrpSpPr>
        <p:grpSpPr>
          <a:xfrm>
            <a:off x="381000" y="6121400"/>
            <a:ext cx="533400" cy="492125"/>
            <a:chOff x="96" y="2784"/>
            <a:chExt cx="1062" cy="981"/>
          </a:xfrm>
        </p:grpSpPr>
        <p:sp>
          <p:nvSpPr>
            <p:cNvPr id="88283" name="Freeform 219"/>
            <p:cNvSpPr/>
            <p:nvPr userDrawn="1"/>
          </p:nvSpPr>
          <p:spPr bwMode="auto">
            <a:xfrm>
              <a:off x="121" y="2784"/>
              <a:ext cx="207" cy="81"/>
            </a:xfrm>
            <a:custGeom>
              <a:gdLst>
                <a:gd name="T0" fmla="*/ 30 w 41"/>
                <a:gd name="T1" fmla="*/ 12 h 16"/>
                <a:gd name="T2" fmla="*/ 37 w 41"/>
                <a:gd name="T3" fmla="*/ 10 h 16"/>
                <a:gd name="T4" fmla="*/ 38 w 41"/>
                <a:gd name="T5" fmla="*/ 9 h 16"/>
                <a:gd name="T6" fmla="*/ 31 w 41"/>
                <a:gd name="T7" fmla="*/ 1 h 16"/>
                <a:gd name="T8" fmla="*/ 8 w 41"/>
                <a:gd name="T9" fmla="*/ 11 h 16"/>
                <a:gd name="T10" fmla="*/ 30 w 41"/>
                <a:gd name="T11" fmla="*/ 12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84" name="Freeform 220"/>
            <p:cNvSpPr>
              <a:spLocks noEditPoints="1"/>
            </p:cNvSpPr>
            <p:nvPr userDrawn="1"/>
          </p:nvSpPr>
          <p:spPr bwMode="auto">
            <a:xfrm>
              <a:off x="96" y="2789"/>
              <a:ext cx="1062" cy="976"/>
            </a:xfrm>
            <a:custGeom>
              <a:gdLst>
                <a:gd name="T0" fmla="*/ 163 w 210"/>
                <a:gd name="T1" fmla="*/ 155 h 193"/>
                <a:gd name="T2" fmla="*/ 152 w 210"/>
                <a:gd name="T3" fmla="*/ 125 h 193"/>
                <a:gd name="T4" fmla="*/ 142 w 210"/>
                <a:gd name="T5" fmla="*/ 99 h 193"/>
                <a:gd name="T6" fmla="*/ 165 w 210"/>
                <a:gd name="T7" fmla="*/ 93 h 193"/>
                <a:gd name="T8" fmla="*/ 146 w 210"/>
                <a:gd name="T9" fmla="*/ 82 h 193"/>
                <a:gd name="T10" fmla="*/ 157 w 210"/>
                <a:gd name="T11" fmla="*/ 83 h 193"/>
                <a:gd name="T12" fmla="*/ 157 w 210"/>
                <a:gd name="T13" fmla="*/ 77 h 193"/>
                <a:gd name="T14" fmla="*/ 135 w 210"/>
                <a:gd name="T15" fmla="*/ 78 h 193"/>
                <a:gd name="T16" fmla="*/ 128 w 210"/>
                <a:gd name="T17" fmla="*/ 125 h 193"/>
                <a:gd name="T18" fmla="*/ 124 w 210"/>
                <a:gd name="T19" fmla="*/ 84 h 193"/>
                <a:gd name="T20" fmla="*/ 118 w 210"/>
                <a:gd name="T21" fmla="*/ 67 h 193"/>
                <a:gd name="T22" fmla="*/ 124 w 210"/>
                <a:gd name="T23" fmla="*/ 51 h 193"/>
                <a:gd name="T24" fmla="*/ 121 w 210"/>
                <a:gd name="T25" fmla="*/ 37 h 193"/>
                <a:gd name="T26" fmla="*/ 119 w 210"/>
                <a:gd name="T27" fmla="*/ 24 h 193"/>
                <a:gd name="T28" fmla="*/ 132 w 210"/>
                <a:gd name="T29" fmla="*/ 39 h 193"/>
                <a:gd name="T30" fmla="*/ 149 w 210"/>
                <a:gd name="T31" fmla="*/ 18 h 193"/>
                <a:gd name="T32" fmla="*/ 147 w 210"/>
                <a:gd name="T33" fmla="*/ 36 h 193"/>
                <a:gd name="T34" fmla="*/ 143 w 210"/>
                <a:gd name="T35" fmla="*/ 48 h 193"/>
                <a:gd name="T36" fmla="*/ 144 w 210"/>
                <a:gd name="T37" fmla="*/ 67 h 193"/>
                <a:gd name="T38" fmla="*/ 199 w 210"/>
                <a:gd name="T39" fmla="*/ 29 h 193"/>
                <a:gd name="T40" fmla="*/ 90 w 210"/>
                <a:gd name="T41" fmla="*/ 1 h 193"/>
                <a:gd name="T42" fmla="*/ 56 w 210"/>
                <a:gd name="T43" fmla="*/ 8 h 193"/>
                <a:gd name="T44" fmla="*/ 85 w 210"/>
                <a:gd name="T45" fmla="*/ 12 h 193"/>
                <a:gd name="T46" fmla="*/ 60 w 210"/>
                <a:gd name="T47" fmla="*/ 22 h 193"/>
                <a:gd name="T48" fmla="*/ 58 w 210"/>
                <a:gd name="T49" fmla="*/ 29 h 193"/>
                <a:gd name="T50" fmla="*/ 38 w 210"/>
                <a:gd name="T51" fmla="*/ 17 h 193"/>
                <a:gd name="T52" fmla="*/ 13 w 210"/>
                <a:gd name="T53" fmla="*/ 115 h 193"/>
                <a:gd name="T54" fmla="*/ 61 w 210"/>
                <a:gd name="T55" fmla="*/ 146 h 193"/>
                <a:gd name="T56" fmla="*/ 45 w 210"/>
                <a:gd name="T57" fmla="*/ 133 h 193"/>
                <a:gd name="T58" fmla="*/ 35 w 210"/>
                <a:gd name="T59" fmla="*/ 145 h 193"/>
                <a:gd name="T60" fmla="*/ 32 w 210"/>
                <a:gd name="T61" fmla="*/ 128 h 193"/>
                <a:gd name="T62" fmla="*/ 46 w 210"/>
                <a:gd name="T63" fmla="*/ 86 h 193"/>
                <a:gd name="T64" fmla="*/ 67 w 210"/>
                <a:gd name="T65" fmla="*/ 83 h 193"/>
                <a:gd name="T66" fmla="*/ 71 w 210"/>
                <a:gd name="T67" fmla="*/ 95 h 193"/>
                <a:gd name="T68" fmla="*/ 61 w 210"/>
                <a:gd name="T69" fmla="*/ 121 h 193"/>
                <a:gd name="T70" fmla="*/ 91 w 210"/>
                <a:gd name="T71" fmla="*/ 180 h 193"/>
                <a:gd name="T72" fmla="*/ 186 w 210"/>
                <a:gd name="T73" fmla="*/ 166 h 193"/>
                <a:gd name="T74" fmla="*/ 182 w 210"/>
                <a:gd name="T75" fmla="*/ 66 h 193"/>
                <a:gd name="T76" fmla="*/ 165 w 210"/>
                <a:gd name="T77" fmla="*/ 60 h 193"/>
                <a:gd name="T78" fmla="*/ 113 w 210"/>
                <a:gd name="T79" fmla="*/ 61 h 193"/>
                <a:gd name="T80" fmla="*/ 108 w 210"/>
                <a:gd name="T81" fmla="*/ 87 h 193"/>
                <a:gd name="T82" fmla="*/ 114 w 210"/>
                <a:gd name="T83" fmla="*/ 50 h 193"/>
                <a:gd name="T84" fmla="*/ 89 w 210"/>
                <a:gd name="T85" fmla="*/ 26 h 193"/>
                <a:gd name="T86" fmla="*/ 105 w 210"/>
                <a:gd name="T87" fmla="*/ 35 h 193"/>
                <a:gd name="T88" fmla="*/ 61 w 210"/>
                <a:gd name="T89" fmla="*/ 72 h 193"/>
                <a:gd name="T90" fmla="*/ 24 w 210"/>
                <a:gd name="T91" fmla="*/ 37 h 193"/>
                <a:gd name="T92" fmla="*/ 68 w 210"/>
                <a:gd name="T93" fmla="*/ 40 h 193"/>
                <a:gd name="T94" fmla="*/ 79 w 210"/>
                <a:gd name="T95" fmla="*/ 40 h 193"/>
                <a:gd name="T96" fmla="*/ 108 w 210"/>
                <a:gd name="T97" fmla="*/ 45 h 193"/>
                <a:gd name="T98" fmla="*/ 99 w 210"/>
                <a:gd name="T99" fmla="*/ 93 h 193"/>
                <a:gd name="T100" fmla="*/ 93 w 210"/>
                <a:gd name="T101" fmla="*/ 51 h 193"/>
                <a:gd name="T102" fmla="*/ 61 w 210"/>
                <a:gd name="T103" fmla="*/ 72 h 193"/>
                <a:gd name="T104" fmla="*/ 80 w 210"/>
                <a:gd name="T105" fmla="*/ 82 h 193"/>
                <a:gd name="T106" fmla="*/ 88 w 210"/>
                <a:gd name="T107" fmla="*/ 58 h 193"/>
                <a:gd name="T108" fmla="*/ 102 w 210"/>
                <a:gd name="T109" fmla="*/ 145 h 193"/>
                <a:gd name="T110" fmla="*/ 82 w 210"/>
                <a:gd name="T111" fmla="*/ 96 h 193"/>
                <a:gd name="T112" fmla="*/ 117 w 210"/>
                <a:gd name="T113" fmla="*/ 106 h 1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85" name="Freeform 221"/>
            <p:cNvSpPr/>
            <p:nvPr userDrawn="1"/>
          </p:nvSpPr>
          <p:spPr bwMode="auto">
            <a:xfrm>
              <a:off x="348" y="3254"/>
              <a:ext cx="86" cy="102"/>
            </a:xfrm>
            <a:custGeom>
              <a:gdLst>
                <a:gd name="T0" fmla="*/ 14 w 17"/>
                <a:gd name="T1" fmla="*/ 5 h 20"/>
                <a:gd name="T2" fmla="*/ 9 w 17"/>
                <a:gd name="T3" fmla="*/ 20 h 20"/>
                <a:gd name="T4" fmla="*/ 14 w 17"/>
                <a:gd name="T5" fmla="*/ 5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86" name="Freeform 222"/>
            <p:cNvSpPr/>
            <p:nvPr userDrawn="1"/>
          </p:nvSpPr>
          <p:spPr bwMode="auto">
            <a:xfrm>
              <a:off x="267" y="3295"/>
              <a:ext cx="76" cy="136"/>
            </a:xfrm>
            <a:custGeom>
              <a:gdLst>
                <a:gd name="T0" fmla="*/ 7 w 15"/>
                <a:gd name="T1" fmla="*/ 10 h 27"/>
                <a:gd name="T2" fmla="*/ 4 w 15"/>
                <a:gd name="T3" fmla="*/ 25 h 27"/>
                <a:gd name="T4" fmla="*/ 15 w 15"/>
                <a:gd name="T5" fmla="*/ 16 h 27"/>
                <a:gd name="T6" fmla="*/ 13 w 15"/>
                <a:gd name="T7" fmla="*/ 8 h 27"/>
                <a:gd name="T8" fmla="*/ 7 w 15"/>
                <a:gd name="T9" fmla="*/ 1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87" name="Freeform 223"/>
            <p:cNvSpPr/>
            <p:nvPr userDrawn="1"/>
          </p:nvSpPr>
          <p:spPr bwMode="auto">
            <a:xfrm>
              <a:off x="222" y="3022"/>
              <a:ext cx="243" cy="116"/>
            </a:xfrm>
            <a:custGeom>
              <a:gdLst>
                <a:gd name="T0" fmla="*/ 40 w 48"/>
                <a:gd name="T1" fmla="*/ 2 h 23"/>
                <a:gd name="T2" fmla="*/ 9 w 48"/>
                <a:gd name="T3" fmla="*/ 1 h 23"/>
                <a:gd name="T4" fmla="*/ 1 w 48"/>
                <a:gd name="T5" fmla="*/ 9 h 23"/>
                <a:gd name="T6" fmla="*/ 22 w 48"/>
                <a:gd name="T7" fmla="*/ 21 h 23"/>
                <a:gd name="T8" fmla="*/ 34 w 48"/>
                <a:gd name="T9" fmla="*/ 20 h 23"/>
                <a:gd name="T10" fmla="*/ 40 w 48"/>
                <a:gd name="T11" fmla="*/ 19 h 23"/>
                <a:gd name="T12" fmla="*/ 40 w 48"/>
                <a:gd name="T13" fmla="*/ 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88" name="Freeform 224"/>
            <p:cNvSpPr/>
            <p:nvPr userDrawn="1"/>
          </p:nvSpPr>
          <p:spPr bwMode="auto">
            <a:xfrm>
              <a:off x="500" y="3345"/>
              <a:ext cx="177" cy="187"/>
            </a:xfrm>
            <a:custGeom>
              <a:gdLst>
                <a:gd name="T0" fmla="*/ 24 w 35"/>
                <a:gd name="T1" fmla="*/ 2 h 37"/>
                <a:gd name="T2" fmla="*/ 11 w 35"/>
                <a:gd name="T3" fmla="*/ 2 h 37"/>
                <a:gd name="T4" fmla="*/ 4 w 35"/>
                <a:gd name="T5" fmla="*/ 20 h 37"/>
                <a:gd name="T6" fmla="*/ 28 w 35"/>
                <a:gd name="T7" fmla="*/ 22 h 37"/>
                <a:gd name="T8" fmla="*/ 24 w 35"/>
                <a:gd name="T9" fmla="*/ 2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89" name="Freeform 225"/>
            <p:cNvSpPr/>
            <p:nvPr userDrawn="1"/>
          </p:nvSpPr>
          <p:spPr bwMode="auto">
            <a:xfrm>
              <a:off x="905" y="3158"/>
              <a:ext cx="177" cy="36"/>
            </a:xfrm>
            <a:custGeom>
              <a:gdLst>
                <a:gd name="T0" fmla="*/ 5 w 35"/>
                <a:gd name="T1" fmla="*/ 0 h 7"/>
                <a:gd name="T2" fmla="*/ 14 w 35"/>
                <a:gd name="T3" fmla="*/ 5 h 7"/>
                <a:gd name="T4" fmla="*/ 5 w 35"/>
                <a:gd name="T5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90" name="Freeform 226"/>
            <p:cNvSpPr/>
            <p:nvPr userDrawn="1"/>
          </p:nvSpPr>
          <p:spPr bwMode="auto">
            <a:xfrm>
              <a:off x="965" y="3153"/>
              <a:ext cx="137" cy="81"/>
            </a:xfrm>
            <a:custGeom>
              <a:gdLst>
                <a:gd name="T0" fmla="*/ 7 w 27"/>
                <a:gd name="T1" fmla="*/ 13 h 16"/>
                <a:gd name="T2" fmla="*/ 25 w 27"/>
                <a:gd name="T3" fmla="*/ 6 h 16"/>
                <a:gd name="T4" fmla="*/ 17 w 27"/>
                <a:gd name="T5" fmla="*/ 1 h 16"/>
                <a:gd name="T6" fmla="*/ 7 w 27"/>
                <a:gd name="T7" fmla="*/ 11 h 16"/>
                <a:gd name="T8" fmla="*/ 7 w 27"/>
                <a:gd name="T9" fmla="*/ 13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91" name="Freeform 227"/>
            <p:cNvSpPr/>
            <p:nvPr userDrawn="1"/>
          </p:nvSpPr>
          <p:spPr bwMode="auto">
            <a:xfrm>
              <a:off x="960" y="3204"/>
              <a:ext cx="177" cy="86"/>
            </a:xfrm>
            <a:custGeom>
              <a:gdLst>
                <a:gd name="T0" fmla="*/ 25 w 35"/>
                <a:gd name="T1" fmla="*/ 6 h 17"/>
                <a:gd name="T2" fmla="*/ 8 w 35"/>
                <a:gd name="T3" fmla="*/ 10 h 17"/>
                <a:gd name="T4" fmla="*/ 6 w 35"/>
                <a:gd name="T5" fmla="*/ 13 h 17"/>
                <a:gd name="T6" fmla="*/ 27 w 35"/>
                <a:gd name="T7" fmla="*/ 12 h 17"/>
                <a:gd name="T8" fmla="*/ 25 w 35"/>
                <a:gd name="T9" fmla="*/ 6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92" name="Freeform 228"/>
            <p:cNvSpPr/>
            <p:nvPr userDrawn="1"/>
          </p:nvSpPr>
          <p:spPr bwMode="auto">
            <a:xfrm>
              <a:off x="844" y="3285"/>
              <a:ext cx="248" cy="60"/>
            </a:xfrm>
            <a:custGeom>
              <a:gdLst>
                <a:gd name="T0" fmla="*/ 40 w 49"/>
                <a:gd name="T1" fmla="*/ 3 h 12"/>
                <a:gd name="T2" fmla="*/ 29 w 49"/>
                <a:gd name="T3" fmla="*/ 1 h 12"/>
                <a:gd name="T4" fmla="*/ 7 w 49"/>
                <a:gd name="T5" fmla="*/ 0 h 12"/>
                <a:gd name="T6" fmla="*/ 2 w 49"/>
                <a:gd name="T7" fmla="*/ 5 h 12"/>
                <a:gd name="T8" fmla="*/ 20 w 49"/>
                <a:gd name="T9" fmla="*/ 8 h 12"/>
                <a:gd name="T10" fmla="*/ 41 w 49"/>
                <a:gd name="T11" fmla="*/ 8 h 12"/>
                <a:gd name="T12" fmla="*/ 40 w 49"/>
                <a:gd name="T13" fmla="*/ 3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93" name="Freeform 229"/>
            <p:cNvSpPr/>
            <p:nvPr userDrawn="1"/>
          </p:nvSpPr>
          <p:spPr bwMode="auto">
            <a:xfrm>
              <a:off x="869" y="3340"/>
              <a:ext cx="203" cy="56"/>
            </a:xfrm>
            <a:custGeom>
              <a:gdLst>
                <a:gd name="T0" fmla="*/ 37 w 40"/>
                <a:gd name="T1" fmla="*/ 2 h 11"/>
                <a:gd name="T2" fmla="*/ 26 w 40"/>
                <a:gd name="T3" fmla="*/ 4 h 11"/>
                <a:gd name="T4" fmla="*/ 13 w 40"/>
                <a:gd name="T5" fmla="*/ 3 h 11"/>
                <a:gd name="T6" fmla="*/ 1 w 40"/>
                <a:gd name="T7" fmla="*/ 2 h 11"/>
                <a:gd name="T8" fmla="*/ 35 w 40"/>
                <a:gd name="T9" fmla="*/ 8 h 11"/>
                <a:gd name="T10" fmla="*/ 37 w 40"/>
                <a:gd name="T11" fmla="*/ 2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94" name="Freeform 230"/>
            <p:cNvSpPr/>
            <p:nvPr userDrawn="1"/>
          </p:nvSpPr>
          <p:spPr bwMode="auto">
            <a:xfrm>
              <a:off x="859" y="3386"/>
              <a:ext cx="207" cy="172"/>
            </a:xfrm>
            <a:custGeom>
              <a:gdLst>
                <a:gd name="T0" fmla="*/ 28 w 41"/>
                <a:gd name="T1" fmla="*/ 9 h 34"/>
                <a:gd name="T2" fmla="*/ 13 w 41"/>
                <a:gd name="T3" fmla="*/ 6 h 34"/>
                <a:gd name="T4" fmla="*/ 4 w 41"/>
                <a:gd name="T5" fmla="*/ 15 h 34"/>
                <a:gd name="T6" fmla="*/ 1 w 41"/>
                <a:gd name="T7" fmla="*/ 19 h 34"/>
                <a:gd name="T8" fmla="*/ 9 w 41"/>
                <a:gd name="T9" fmla="*/ 19 h 34"/>
                <a:gd name="T10" fmla="*/ 17 w 41"/>
                <a:gd name="T11" fmla="*/ 27 h 34"/>
                <a:gd name="T12" fmla="*/ 21 w 41"/>
                <a:gd name="T13" fmla="*/ 30 h 34"/>
                <a:gd name="T14" fmla="*/ 29 w 41"/>
                <a:gd name="T15" fmla="*/ 19 h 34"/>
                <a:gd name="T16" fmla="*/ 39 w 41"/>
                <a:gd name="T17" fmla="*/ 19 h 34"/>
                <a:gd name="T18" fmla="*/ 28 w 41"/>
                <a:gd name="T19" fmla="*/ 9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295" name="Freeform 231"/>
            <p:cNvSpPr/>
            <p:nvPr userDrawn="1"/>
          </p:nvSpPr>
          <p:spPr bwMode="auto">
            <a:xfrm>
              <a:off x="996" y="3305"/>
              <a:ext cx="126" cy="318"/>
            </a:xfrm>
            <a:custGeom>
              <a:gdLst>
                <a:gd name="T0" fmla="*/ 22 w 25"/>
                <a:gd name="T1" fmla="*/ 2 h 63"/>
                <a:gd name="T2" fmla="*/ 18 w 25"/>
                <a:gd name="T3" fmla="*/ 17 h 63"/>
                <a:gd name="T4" fmla="*/ 7 w 25"/>
                <a:gd name="T5" fmla="*/ 20 h 63"/>
                <a:gd name="T6" fmla="*/ 7 w 25"/>
                <a:gd name="T7" fmla="*/ 23 h 63"/>
                <a:gd name="T8" fmla="*/ 17 w 25"/>
                <a:gd name="T9" fmla="*/ 34 h 63"/>
                <a:gd name="T10" fmla="*/ 12 w 25"/>
                <a:gd name="T11" fmla="*/ 45 h 63"/>
                <a:gd name="T12" fmla="*/ 0 w 25"/>
                <a:gd name="T13" fmla="*/ 55 h 63"/>
                <a:gd name="T14" fmla="*/ 5 w 25"/>
                <a:gd name="T15" fmla="*/ 58 h 63"/>
                <a:gd name="T16" fmla="*/ 16 w 25"/>
                <a:gd name="T17" fmla="*/ 62 h 63"/>
                <a:gd name="T18" fmla="*/ 23 w 25"/>
                <a:gd name="T19" fmla="*/ 57 h 63"/>
                <a:gd name="T20" fmla="*/ 25 w 25"/>
                <a:gd name="T21" fmla="*/ 14 h 63"/>
                <a:gd name="T22" fmla="*/ 25 w 25"/>
                <a:gd name="T23" fmla="*/ 2 h 63"/>
                <a:gd name="T24" fmla="*/ 22 w 25"/>
                <a:gd name="T25" fmla="*/ 2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296" name="Group 232"/>
          <p:cNvGrpSpPr/>
          <p:nvPr/>
        </p:nvGrpSpPr>
        <p:grpSpPr>
          <a:xfrm>
            <a:off x="6934200" y="-7938"/>
            <a:ext cx="2317750" cy="2063751"/>
            <a:chOff x="4080" y="-5"/>
            <a:chExt cx="1748" cy="1556"/>
          </a:xfrm>
        </p:grpSpPr>
        <p:sp>
          <p:nvSpPr>
            <p:cNvPr id="88297" name="Freeform 233"/>
            <p:cNvSpPr/>
            <p:nvPr userDrawn="1"/>
          </p:nvSpPr>
          <p:spPr bwMode="auto">
            <a:xfrm>
              <a:off x="4161" y="-5"/>
              <a:ext cx="1586" cy="1443"/>
            </a:xfrm>
            <a:custGeom>
              <a:gdLst>
                <a:gd name="T0" fmla="*/ 23 w 546"/>
                <a:gd name="T1" fmla="*/ 4 h 497"/>
                <a:gd name="T2" fmla="*/ 11 w 546"/>
                <a:gd name="T3" fmla="*/ 71 h 497"/>
                <a:gd name="T4" fmla="*/ 25 w 546"/>
                <a:gd name="T5" fmla="*/ 393 h 497"/>
                <a:gd name="T6" fmla="*/ 54 w 546"/>
                <a:gd name="T7" fmla="*/ 457 h 497"/>
                <a:gd name="T8" fmla="*/ 158 w 546"/>
                <a:gd name="T9" fmla="*/ 482 h 497"/>
                <a:gd name="T10" fmla="*/ 204 w 546"/>
                <a:gd name="T11" fmla="*/ 495 h 497"/>
                <a:gd name="T12" fmla="*/ 520 w 546"/>
                <a:gd name="T13" fmla="*/ 475 h 497"/>
                <a:gd name="T14" fmla="*/ 533 w 546"/>
                <a:gd name="T15" fmla="*/ 167 h 497"/>
                <a:gd name="T16" fmla="*/ 369 w 546"/>
                <a:gd name="T17" fmla="*/ 16 h 497"/>
                <a:gd name="T18" fmla="*/ 249 w 546"/>
                <a:gd name="T19" fmla="*/ 29 h 497"/>
                <a:gd name="T20" fmla="*/ 198 w 546"/>
                <a:gd name="T21" fmla="*/ 11 h 497"/>
                <a:gd name="T22" fmla="*/ 151 w 546"/>
                <a:gd name="T23" fmla="*/ 2 h 497"/>
                <a:gd name="T24" fmla="*/ 23 w 546"/>
                <a:gd name="T25" fmla="*/ 4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0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88298" name="Group 234"/>
            <p:cNvGrpSpPr/>
            <p:nvPr userDrawn="1"/>
          </p:nvGrpSpPr>
          <p:grpSpPr>
            <a:xfrm>
              <a:off x="4080" y="0"/>
              <a:ext cx="1748" cy="1551"/>
              <a:chOff x="2918" y="18"/>
              <a:chExt cx="2958" cy="2699"/>
            </a:xfrm>
          </p:grpSpPr>
          <p:sp>
            <p:nvSpPr>
              <p:cNvPr id="88299" name="Freeform 235"/>
              <p:cNvSpPr/>
              <p:nvPr/>
            </p:nvSpPr>
            <p:spPr bwMode="auto">
              <a:xfrm>
                <a:off x="3060" y="18"/>
                <a:ext cx="490" cy="187"/>
              </a:xfrm>
              <a:custGeom>
                <a:gdLst>
                  <a:gd name="T0" fmla="*/ 71 w 97"/>
                  <a:gd name="T1" fmla="*/ 25 h 37"/>
                  <a:gd name="T2" fmla="*/ 91 w 97"/>
                  <a:gd name="T3" fmla="*/ 20 h 37"/>
                  <a:gd name="T4" fmla="*/ 92 w 97"/>
                  <a:gd name="T5" fmla="*/ 17 h 37"/>
                  <a:gd name="T6" fmla="*/ 88 w 97"/>
                  <a:gd name="T7" fmla="*/ 0 h 37"/>
                  <a:gd name="T8" fmla="*/ 25 w 97"/>
                  <a:gd name="T9" fmla="*/ 0 h 37"/>
                  <a:gd name="T10" fmla="*/ 10 w 97"/>
                  <a:gd name="T11" fmla="*/ 22 h 37"/>
                  <a:gd name="T12" fmla="*/ 71 w 97"/>
                  <a:gd name="T13" fmla="*/ 25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0" name="Freeform 236"/>
              <p:cNvSpPr>
                <a:spLocks noEditPoints="1"/>
              </p:cNvSpPr>
              <p:nvPr/>
            </p:nvSpPr>
            <p:spPr bwMode="auto">
              <a:xfrm>
                <a:off x="2918" y="18"/>
                <a:ext cx="2958" cy="2699"/>
              </a:xfrm>
              <a:custGeom>
                <a:gdLst>
                  <a:gd name="T0" fmla="*/ 504 w 585"/>
                  <a:gd name="T1" fmla="*/ 1 h 534"/>
                  <a:gd name="T2" fmla="*/ 157 w 585"/>
                  <a:gd name="T3" fmla="*/ 0 h 534"/>
                  <a:gd name="T4" fmla="*/ 225 w 585"/>
                  <a:gd name="T5" fmla="*/ 21 h 534"/>
                  <a:gd name="T6" fmla="*/ 174 w 585"/>
                  <a:gd name="T7" fmla="*/ 39 h 534"/>
                  <a:gd name="T8" fmla="*/ 207 w 585"/>
                  <a:gd name="T9" fmla="*/ 71 h 534"/>
                  <a:gd name="T10" fmla="*/ 74 w 585"/>
                  <a:gd name="T11" fmla="*/ 60 h 534"/>
                  <a:gd name="T12" fmla="*/ 26 w 585"/>
                  <a:gd name="T13" fmla="*/ 63 h 534"/>
                  <a:gd name="T14" fmla="*/ 199 w 585"/>
                  <a:gd name="T15" fmla="*/ 487 h 534"/>
                  <a:gd name="T16" fmla="*/ 144 w 585"/>
                  <a:gd name="T17" fmla="*/ 341 h 534"/>
                  <a:gd name="T18" fmla="*/ 105 w 585"/>
                  <a:gd name="T19" fmla="*/ 376 h 534"/>
                  <a:gd name="T20" fmla="*/ 94 w 585"/>
                  <a:gd name="T21" fmla="*/ 435 h 534"/>
                  <a:gd name="T22" fmla="*/ 124 w 585"/>
                  <a:gd name="T23" fmla="*/ 265 h 534"/>
                  <a:gd name="T24" fmla="*/ 153 w 585"/>
                  <a:gd name="T25" fmla="*/ 228 h 534"/>
                  <a:gd name="T26" fmla="*/ 209 w 585"/>
                  <a:gd name="T27" fmla="*/ 237 h 534"/>
                  <a:gd name="T28" fmla="*/ 188 w 585"/>
                  <a:gd name="T29" fmla="*/ 306 h 534"/>
                  <a:gd name="T30" fmla="*/ 192 w 585"/>
                  <a:gd name="T31" fmla="*/ 395 h 534"/>
                  <a:gd name="T32" fmla="*/ 515 w 585"/>
                  <a:gd name="T33" fmla="*/ 483 h 534"/>
                  <a:gd name="T34" fmla="*/ 454 w 585"/>
                  <a:gd name="T35" fmla="*/ 427 h 534"/>
                  <a:gd name="T36" fmla="*/ 425 w 585"/>
                  <a:gd name="T37" fmla="*/ 345 h 534"/>
                  <a:gd name="T38" fmla="*/ 396 w 585"/>
                  <a:gd name="T39" fmla="*/ 270 h 534"/>
                  <a:gd name="T40" fmla="*/ 460 w 585"/>
                  <a:gd name="T41" fmla="*/ 256 h 534"/>
                  <a:gd name="T42" fmla="*/ 407 w 585"/>
                  <a:gd name="T43" fmla="*/ 223 h 534"/>
                  <a:gd name="T44" fmla="*/ 439 w 585"/>
                  <a:gd name="T45" fmla="*/ 226 h 534"/>
                  <a:gd name="T46" fmla="*/ 438 w 585"/>
                  <a:gd name="T47" fmla="*/ 209 h 534"/>
                  <a:gd name="T48" fmla="*/ 376 w 585"/>
                  <a:gd name="T49" fmla="*/ 211 h 534"/>
                  <a:gd name="T50" fmla="*/ 357 w 585"/>
                  <a:gd name="T51" fmla="*/ 343 h 534"/>
                  <a:gd name="T52" fmla="*/ 347 w 585"/>
                  <a:gd name="T53" fmla="*/ 230 h 534"/>
                  <a:gd name="T54" fmla="*/ 331 w 585"/>
                  <a:gd name="T55" fmla="*/ 182 h 534"/>
                  <a:gd name="T56" fmla="*/ 347 w 585"/>
                  <a:gd name="T57" fmla="*/ 136 h 534"/>
                  <a:gd name="T58" fmla="*/ 339 w 585"/>
                  <a:gd name="T59" fmla="*/ 99 h 534"/>
                  <a:gd name="T60" fmla="*/ 331 w 585"/>
                  <a:gd name="T61" fmla="*/ 62 h 534"/>
                  <a:gd name="T62" fmla="*/ 369 w 585"/>
                  <a:gd name="T63" fmla="*/ 103 h 534"/>
                  <a:gd name="T64" fmla="*/ 415 w 585"/>
                  <a:gd name="T65" fmla="*/ 47 h 534"/>
                  <a:gd name="T66" fmla="*/ 409 w 585"/>
                  <a:gd name="T67" fmla="*/ 95 h 534"/>
                  <a:gd name="T68" fmla="*/ 401 w 585"/>
                  <a:gd name="T69" fmla="*/ 130 h 534"/>
                  <a:gd name="T70" fmla="*/ 401 w 585"/>
                  <a:gd name="T71" fmla="*/ 181 h 534"/>
                  <a:gd name="T72" fmla="*/ 558 w 585"/>
                  <a:gd name="T73" fmla="*/ 181 h 534"/>
                  <a:gd name="T74" fmla="*/ 554 w 585"/>
                  <a:gd name="T75" fmla="*/ 76 h 534"/>
                  <a:gd name="T76" fmla="*/ 249 w 585"/>
                  <a:gd name="T77" fmla="*/ 69 h 534"/>
                  <a:gd name="T78" fmla="*/ 293 w 585"/>
                  <a:gd name="T79" fmla="*/ 93 h 534"/>
                  <a:gd name="T80" fmla="*/ 171 w 585"/>
                  <a:gd name="T81" fmla="*/ 195 h 534"/>
                  <a:gd name="T82" fmla="*/ 69 w 585"/>
                  <a:gd name="T83" fmla="*/ 98 h 534"/>
                  <a:gd name="T84" fmla="*/ 191 w 585"/>
                  <a:gd name="T85" fmla="*/ 106 h 534"/>
                  <a:gd name="T86" fmla="*/ 220 w 585"/>
                  <a:gd name="T87" fmla="*/ 105 h 534"/>
                  <a:gd name="T88" fmla="*/ 302 w 585"/>
                  <a:gd name="T89" fmla="*/ 121 h 534"/>
                  <a:gd name="T90" fmla="*/ 276 w 585"/>
                  <a:gd name="T91" fmla="*/ 256 h 534"/>
                  <a:gd name="T92" fmla="*/ 260 w 585"/>
                  <a:gd name="T93" fmla="*/ 137 h 534"/>
                  <a:gd name="T94" fmla="*/ 171 w 585"/>
                  <a:gd name="T95" fmla="*/ 195 h 534"/>
                  <a:gd name="T96" fmla="*/ 223 w 585"/>
                  <a:gd name="T97" fmla="*/ 225 h 534"/>
                  <a:gd name="T98" fmla="*/ 247 w 585"/>
                  <a:gd name="T99" fmla="*/ 158 h 534"/>
                  <a:gd name="T100" fmla="*/ 326 w 585"/>
                  <a:gd name="T101" fmla="*/ 292 h 534"/>
                  <a:gd name="T102" fmla="*/ 215 w 585"/>
                  <a:gd name="T103" fmla="*/ 321 h 534"/>
                  <a:gd name="T104" fmla="*/ 309 w 585"/>
                  <a:gd name="T105" fmla="*/ 277 h 534"/>
                  <a:gd name="T106" fmla="*/ 318 w 585"/>
                  <a:gd name="T107" fmla="*/ 133 h 534"/>
                  <a:gd name="T108" fmla="*/ 313 w 585"/>
                  <a:gd name="T109" fmla="*/ 213 h 534"/>
                  <a:gd name="T110" fmla="*/ 299 w 585"/>
                  <a:gd name="T111" fmla="*/ 144 h 534"/>
                  <a:gd name="T112" fmla="*/ 507 w 585"/>
                  <a:gd name="T113" fmla="*/ 179 h 534"/>
                  <a:gd name="T114" fmla="*/ 461 w 585"/>
                  <a:gd name="T115" fmla="*/ 162 h 5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1" name="Freeform 237"/>
              <p:cNvSpPr/>
              <p:nvPr/>
            </p:nvSpPr>
            <p:spPr bwMode="auto">
              <a:xfrm>
                <a:off x="3621" y="1287"/>
                <a:ext cx="238" cy="283"/>
              </a:xfrm>
              <a:custGeom>
                <a:gdLst>
                  <a:gd name="T0" fmla="*/ 40 w 47"/>
                  <a:gd name="T1" fmla="*/ 15 h 56"/>
                  <a:gd name="T2" fmla="*/ 27 w 47"/>
                  <a:gd name="T3" fmla="*/ 56 h 56"/>
                  <a:gd name="T4" fmla="*/ 40 w 47"/>
                  <a:gd name="T5" fmla="*/ 15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2" name="Freeform 238"/>
              <p:cNvSpPr/>
              <p:nvPr/>
            </p:nvSpPr>
            <p:spPr bwMode="auto">
              <a:xfrm>
                <a:off x="3403" y="1403"/>
                <a:ext cx="208" cy="379"/>
              </a:xfrm>
              <a:custGeom>
                <a:gdLst>
                  <a:gd name="T0" fmla="*/ 19 w 41"/>
                  <a:gd name="T1" fmla="*/ 27 h 75"/>
                  <a:gd name="T2" fmla="*/ 12 w 41"/>
                  <a:gd name="T3" fmla="*/ 69 h 75"/>
                  <a:gd name="T4" fmla="*/ 40 w 41"/>
                  <a:gd name="T5" fmla="*/ 45 h 75"/>
                  <a:gd name="T6" fmla="*/ 37 w 41"/>
                  <a:gd name="T7" fmla="*/ 24 h 75"/>
                  <a:gd name="T8" fmla="*/ 19 w 41"/>
                  <a:gd name="T9" fmla="*/ 27 h 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3" name="Freeform 239"/>
              <p:cNvSpPr/>
              <p:nvPr/>
            </p:nvSpPr>
            <p:spPr bwMode="auto">
              <a:xfrm>
                <a:off x="3272" y="645"/>
                <a:ext cx="683" cy="318"/>
              </a:xfrm>
              <a:custGeom>
                <a:gdLst>
                  <a:gd name="T0" fmla="*/ 112 w 135"/>
                  <a:gd name="T1" fmla="*/ 4 h 63"/>
                  <a:gd name="T2" fmla="*/ 24 w 135"/>
                  <a:gd name="T3" fmla="*/ 4 h 63"/>
                  <a:gd name="T4" fmla="*/ 2 w 135"/>
                  <a:gd name="T5" fmla="*/ 25 h 63"/>
                  <a:gd name="T6" fmla="*/ 60 w 135"/>
                  <a:gd name="T7" fmla="*/ 58 h 63"/>
                  <a:gd name="T8" fmla="*/ 96 w 135"/>
                  <a:gd name="T9" fmla="*/ 54 h 63"/>
                  <a:gd name="T10" fmla="*/ 113 w 135"/>
                  <a:gd name="T11" fmla="*/ 53 h 63"/>
                  <a:gd name="T12" fmla="*/ 112 w 135"/>
                  <a:gd name="T13" fmla="*/ 4 h 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4" name="Freeform 240"/>
              <p:cNvSpPr/>
              <p:nvPr/>
            </p:nvSpPr>
            <p:spPr bwMode="auto">
              <a:xfrm>
                <a:off x="4046" y="1545"/>
                <a:ext cx="490" cy="515"/>
              </a:xfrm>
              <a:custGeom>
                <a:gdLst>
                  <a:gd name="T0" fmla="*/ 67 w 97"/>
                  <a:gd name="T1" fmla="*/ 5 h 102"/>
                  <a:gd name="T2" fmla="*/ 31 w 97"/>
                  <a:gd name="T3" fmla="*/ 5 h 102"/>
                  <a:gd name="T4" fmla="*/ 12 w 97"/>
                  <a:gd name="T5" fmla="*/ 57 h 102"/>
                  <a:gd name="T6" fmla="*/ 79 w 97"/>
                  <a:gd name="T7" fmla="*/ 62 h 102"/>
                  <a:gd name="T8" fmla="*/ 67 w 97"/>
                  <a:gd name="T9" fmla="*/ 5 h 1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5" name="Freeform 241"/>
              <p:cNvSpPr/>
              <p:nvPr/>
            </p:nvSpPr>
            <p:spPr bwMode="auto">
              <a:xfrm>
                <a:off x="5173" y="1024"/>
                <a:ext cx="501" cy="96"/>
              </a:xfrm>
              <a:custGeom>
                <a:gdLst>
                  <a:gd name="T0" fmla="*/ 15 w 99"/>
                  <a:gd name="T1" fmla="*/ 0 h 19"/>
                  <a:gd name="T2" fmla="*/ 40 w 99"/>
                  <a:gd name="T3" fmla="*/ 15 h 19"/>
                  <a:gd name="T4" fmla="*/ 15 w 99"/>
                  <a:gd name="T5" fmla="*/ 0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6" name="Freeform 242"/>
              <p:cNvSpPr/>
              <p:nvPr/>
            </p:nvSpPr>
            <p:spPr bwMode="auto">
              <a:xfrm>
                <a:off x="5340" y="1004"/>
                <a:ext cx="385" cy="237"/>
              </a:xfrm>
              <a:custGeom>
                <a:gdLst>
                  <a:gd name="T0" fmla="*/ 21 w 76"/>
                  <a:gd name="T1" fmla="*/ 37 h 47"/>
                  <a:gd name="T2" fmla="*/ 70 w 76"/>
                  <a:gd name="T3" fmla="*/ 17 h 47"/>
                  <a:gd name="T4" fmla="*/ 48 w 76"/>
                  <a:gd name="T5" fmla="*/ 3 h 47"/>
                  <a:gd name="T6" fmla="*/ 19 w 76"/>
                  <a:gd name="T7" fmla="*/ 32 h 47"/>
                  <a:gd name="T8" fmla="*/ 21 w 76"/>
                  <a:gd name="T9" fmla="*/ 37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7" name="Freeform 243"/>
              <p:cNvSpPr/>
              <p:nvPr/>
            </p:nvSpPr>
            <p:spPr bwMode="auto">
              <a:xfrm>
                <a:off x="5325" y="1201"/>
                <a:ext cx="415" cy="187"/>
              </a:xfrm>
              <a:custGeom>
                <a:gdLst>
                  <a:gd name="T0" fmla="*/ 72 w 82"/>
                  <a:gd name="T1" fmla="*/ 6 h 37"/>
                  <a:gd name="T2" fmla="*/ 24 w 82"/>
                  <a:gd name="T3" fmla="*/ 17 h 37"/>
                  <a:gd name="T4" fmla="*/ 17 w 82"/>
                  <a:gd name="T5" fmla="*/ 26 h 37"/>
                  <a:gd name="T6" fmla="*/ 76 w 82"/>
                  <a:gd name="T7" fmla="*/ 23 h 37"/>
                  <a:gd name="T8" fmla="*/ 82 w 82"/>
                  <a:gd name="T9" fmla="*/ 20 h 37"/>
                  <a:gd name="T10" fmla="*/ 82 w 82"/>
                  <a:gd name="T11" fmla="*/ 0 h 37"/>
                  <a:gd name="T12" fmla="*/ 72 w 82"/>
                  <a:gd name="T13" fmla="*/ 6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8" name="Freeform 244"/>
              <p:cNvSpPr/>
              <p:nvPr/>
            </p:nvSpPr>
            <p:spPr bwMode="auto">
              <a:xfrm>
                <a:off x="5001" y="1378"/>
                <a:ext cx="698" cy="167"/>
              </a:xfrm>
              <a:custGeom>
                <a:gdLst>
                  <a:gd name="T0" fmla="*/ 21 w 138"/>
                  <a:gd name="T1" fmla="*/ 1 h 33"/>
                  <a:gd name="T2" fmla="*/ 8 w 138"/>
                  <a:gd name="T3" fmla="*/ 14 h 33"/>
                  <a:gd name="T4" fmla="*/ 57 w 138"/>
                  <a:gd name="T5" fmla="*/ 22 h 33"/>
                  <a:gd name="T6" fmla="*/ 117 w 138"/>
                  <a:gd name="T7" fmla="*/ 23 h 33"/>
                  <a:gd name="T8" fmla="*/ 114 w 138"/>
                  <a:gd name="T9" fmla="*/ 8 h 33"/>
                  <a:gd name="T10" fmla="*/ 82 w 138"/>
                  <a:gd name="T11" fmla="*/ 3 h 33"/>
                  <a:gd name="T12" fmla="*/ 21 w 138"/>
                  <a:gd name="T13" fmla="*/ 1 h 3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09" name="Freeform 245"/>
              <p:cNvSpPr/>
              <p:nvPr/>
            </p:nvSpPr>
            <p:spPr bwMode="auto">
              <a:xfrm>
                <a:off x="5077" y="1540"/>
                <a:ext cx="567" cy="146"/>
              </a:xfrm>
              <a:custGeom>
                <a:gdLst>
                  <a:gd name="T0" fmla="*/ 98 w 112"/>
                  <a:gd name="T1" fmla="*/ 19 h 29"/>
                  <a:gd name="T2" fmla="*/ 103 w 112"/>
                  <a:gd name="T3" fmla="*/ 4 h 29"/>
                  <a:gd name="T4" fmla="*/ 74 w 112"/>
                  <a:gd name="T5" fmla="*/ 10 h 29"/>
                  <a:gd name="T6" fmla="*/ 36 w 112"/>
                  <a:gd name="T7" fmla="*/ 6 h 29"/>
                  <a:gd name="T8" fmla="*/ 2 w 112"/>
                  <a:gd name="T9" fmla="*/ 4 h 29"/>
                  <a:gd name="T10" fmla="*/ 98 w 112"/>
                  <a:gd name="T11" fmla="*/ 19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10" name="Freeform 246"/>
              <p:cNvSpPr/>
              <p:nvPr/>
            </p:nvSpPr>
            <p:spPr bwMode="auto">
              <a:xfrm>
                <a:off x="5042" y="1656"/>
                <a:ext cx="581" cy="480"/>
              </a:xfrm>
              <a:custGeom>
                <a:gdLst>
                  <a:gd name="T0" fmla="*/ 3 w 115"/>
                  <a:gd name="T1" fmla="*/ 53 h 95"/>
                  <a:gd name="T2" fmla="*/ 26 w 115"/>
                  <a:gd name="T3" fmla="*/ 54 h 95"/>
                  <a:gd name="T4" fmla="*/ 50 w 115"/>
                  <a:gd name="T5" fmla="*/ 77 h 95"/>
                  <a:gd name="T6" fmla="*/ 59 w 115"/>
                  <a:gd name="T7" fmla="*/ 84 h 95"/>
                  <a:gd name="T8" fmla="*/ 81 w 115"/>
                  <a:gd name="T9" fmla="*/ 52 h 95"/>
                  <a:gd name="T10" fmla="*/ 111 w 115"/>
                  <a:gd name="T11" fmla="*/ 52 h 95"/>
                  <a:gd name="T12" fmla="*/ 79 w 115"/>
                  <a:gd name="T13" fmla="*/ 27 h 95"/>
                  <a:gd name="T14" fmla="*/ 37 w 115"/>
                  <a:gd name="T15" fmla="*/ 16 h 95"/>
                  <a:gd name="T16" fmla="*/ 12 w 115"/>
                  <a:gd name="T17" fmla="*/ 41 h 95"/>
                  <a:gd name="T18" fmla="*/ 3 w 115"/>
                  <a:gd name="T19" fmla="*/ 53 h 9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311" name="Freeform 247"/>
              <p:cNvSpPr/>
              <p:nvPr/>
            </p:nvSpPr>
            <p:spPr bwMode="auto">
              <a:xfrm>
                <a:off x="5421" y="1464"/>
                <a:ext cx="329" cy="854"/>
              </a:xfrm>
              <a:custGeom>
                <a:gdLst>
                  <a:gd name="T0" fmla="*/ 51 w 65"/>
                  <a:gd name="T1" fmla="*/ 40 h 169"/>
                  <a:gd name="T2" fmla="*/ 22 w 65"/>
                  <a:gd name="T3" fmla="*/ 49 h 169"/>
                  <a:gd name="T4" fmla="*/ 22 w 65"/>
                  <a:gd name="T5" fmla="*/ 59 h 169"/>
                  <a:gd name="T6" fmla="*/ 50 w 65"/>
                  <a:gd name="T7" fmla="*/ 90 h 169"/>
                  <a:gd name="T8" fmla="*/ 34 w 65"/>
                  <a:gd name="T9" fmla="*/ 118 h 169"/>
                  <a:gd name="T10" fmla="*/ 0 w 65"/>
                  <a:gd name="T11" fmla="*/ 148 h 169"/>
                  <a:gd name="T12" fmla="*/ 17 w 65"/>
                  <a:gd name="T13" fmla="*/ 155 h 169"/>
                  <a:gd name="T14" fmla="*/ 47 w 65"/>
                  <a:gd name="T15" fmla="*/ 166 h 169"/>
                  <a:gd name="T16" fmla="*/ 63 w 65"/>
                  <a:gd name="T17" fmla="*/ 162 h 169"/>
                  <a:gd name="T18" fmla="*/ 65 w 65"/>
                  <a:gd name="T19" fmla="*/ 0 h 169"/>
                  <a:gd name="T20" fmla="*/ 51 w 65"/>
                  <a:gd name="T21" fmla="*/ 40 h 1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88312" name="Rectangle 248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298450" y="228600"/>
            <a:ext cx="854075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88313" name="Rectangle 249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609600" y="1600200"/>
            <a:ext cx="8153400" cy="449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88314" name="Rectangle 25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88315" name="Rectangle 25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88316" name="Rectangle 25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fld id="{F1DAF24D-A83B-48B2-97F8-599E1CB55A60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  <p:sldLayoutId id="2147483696" r:id="rId13"/>
    <p:sldLayoutId id="2147483697" r:id="rId14"/>
  </p:sldLayoutIdLst>
  <p:transition spd="slow">
    <p:randomBar dir="vert"/>
  </p:transition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85000"/>
        <a:buFont typeface="Wingdings" pitchFamily="2" charset="2"/>
        <a:buChar char="Ø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 2" pitchFamily="18" charset="2"/>
        <a:buChar char="¡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Ø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gif" /><Relationship Id="rId3" Type="http://schemas.openxmlformats.org/officeDocument/2006/relationships/image" Target="../media/image2.gif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3.emf" /><Relationship Id="rId6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gif" /><Relationship Id="rId3" Type="http://schemas.openxmlformats.org/officeDocument/2006/relationships/image" Target="../media/image5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oleObject" Target="../embeddings/oleObject5.bin" TargetMode="Internal" /><Relationship Id="rId11" Type="http://schemas.openxmlformats.org/officeDocument/2006/relationships/image" Target="../media/image10.emf" /><Relationship Id="rId12" Type="http://schemas.openxmlformats.org/officeDocument/2006/relationships/vmlDrawing" Target="../drawings/vmlDrawing2.v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6.e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7.emf" /><Relationship Id="rId6" Type="http://schemas.openxmlformats.org/officeDocument/2006/relationships/image" Target="../media/image8.gif" /><Relationship Id="rId7" Type="http://schemas.openxmlformats.org/officeDocument/2006/relationships/image" Target="../media/image2.gif" /><Relationship Id="rId8" Type="http://schemas.openxmlformats.org/officeDocument/2006/relationships/oleObject" Target="../embeddings/oleObject4.bin" TargetMode="Internal" /><Relationship Id="rId9" Type="http://schemas.openxmlformats.org/officeDocument/2006/relationships/image" Target="../media/image9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1.gif" /><Relationship Id="rId3" Type="http://schemas.openxmlformats.org/officeDocument/2006/relationships/oleObject" Target="../embeddings/oleObject6.bin" TargetMode="Internal" /><Relationship Id="rId4" Type="http://schemas.openxmlformats.org/officeDocument/2006/relationships/image" Target="../media/image12.emf" /><Relationship Id="rId5" Type="http://schemas.openxmlformats.org/officeDocument/2006/relationships/oleObject" Target="../embeddings/oleObject7.bin" TargetMode="Internal" /><Relationship Id="rId6" Type="http://schemas.openxmlformats.org/officeDocument/2006/relationships/image" Target="../media/image13.emf" /><Relationship Id="rId7" Type="http://schemas.openxmlformats.org/officeDocument/2006/relationships/oleObject" Target="../embeddings/oleObject8.bin" TargetMode="Internal" /><Relationship Id="rId8" Type="http://schemas.openxmlformats.org/officeDocument/2006/relationships/image" Target="../media/image14.emf" /><Relationship Id="rId9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gi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oleObject" Target="../embeddings/oleObject13.bin" TargetMode="Internal" /><Relationship Id="rId11" Type="http://schemas.openxmlformats.org/officeDocument/2006/relationships/image" Target="../media/image19.emf" /><Relationship Id="rId12" Type="http://schemas.openxmlformats.org/officeDocument/2006/relationships/oleObject" Target="../embeddings/oleObject14.bin" TargetMode="Internal" /><Relationship Id="rId13" Type="http://schemas.openxmlformats.org/officeDocument/2006/relationships/image" Target="../media/image20.emf" /><Relationship Id="rId14" Type="http://schemas.openxmlformats.org/officeDocument/2006/relationships/oleObject" Target="../embeddings/oleObject15.bin" TargetMode="Internal" /><Relationship Id="rId15" Type="http://schemas.openxmlformats.org/officeDocument/2006/relationships/image" Target="../media/image21.emf" /><Relationship Id="rId16" Type="http://schemas.openxmlformats.org/officeDocument/2006/relationships/image" Target="../media/image8.gif" /><Relationship Id="rId17" Type="http://schemas.openxmlformats.org/officeDocument/2006/relationships/vmlDrawing" Target="../drawings/vmlDrawing4.vml" /><Relationship Id="rId2" Type="http://schemas.openxmlformats.org/officeDocument/2006/relationships/oleObject" Target="../embeddings/oleObject9.bin" TargetMode="Internal" /><Relationship Id="rId3" Type="http://schemas.openxmlformats.org/officeDocument/2006/relationships/image" Target="../media/image15.emf" /><Relationship Id="rId4" Type="http://schemas.openxmlformats.org/officeDocument/2006/relationships/oleObject" Target="../embeddings/oleObject10.bin" TargetMode="Internal" /><Relationship Id="rId5" Type="http://schemas.openxmlformats.org/officeDocument/2006/relationships/image" Target="../media/image16.emf" /><Relationship Id="rId6" Type="http://schemas.openxmlformats.org/officeDocument/2006/relationships/oleObject" Target="../embeddings/oleObject11.bin" TargetMode="Internal" /><Relationship Id="rId7" Type="http://schemas.openxmlformats.org/officeDocument/2006/relationships/image" Target="../media/image17.emf" /><Relationship Id="rId8" Type="http://schemas.openxmlformats.org/officeDocument/2006/relationships/oleObject" Target="../embeddings/oleObject12.bin" TargetMode="Internal" /><Relationship Id="rId9" Type="http://schemas.openxmlformats.org/officeDocument/2006/relationships/image" Target="../media/image18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oleObject" Target="../embeddings/oleObject20.bin" TargetMode="Internal" /><Relationship Id="rId11" Type="http://schemas.openxmlformats.org/officeDocument/2006/relationships/image" Target="../media/image26.emf" /><Relationship Id="rId12" Type="http://schemas.openxmlformats.org/officeDocument/2006/relationships/oleObject" Target="../embeddings/oleObject21.bin" TargetMode="Internal" /><Relationship Id="rId13" Type="http://schemas.openxmlformats.org/officeDocument/2006/relationships/image" Target="../media/image27.emf" /><Relationship Id="rId14" Type="http://schemas.openxmlformats.org/officeDocument/2006/relationships/oleObject" Target="../embeddings/oleObject22.bin" TargetMode="Internal" /><Relationship Id="rId15" Type="http://schemas.openxmlformats.org/officeDocument/2006/relationships/oleObject" Target="../embeddings/oleObject23.bin" TargetMode="Internal" /><Relationship Id="rId16" Type="http://schemas.openxmlformats.org/officeDocument/2006/relationships/oleObject" Target="../embeddings/oleObject24.bin" TargetMode="Internal" /><Relationship Id="rId17" Type="http://schemas.openxmlformats.org/officeDocument/2006/relationships/image" Target="../media/image28.emf" /><Relationship Id="rId18" Type="http://schemas.openxmlformats.org/officeDocument/2006/relationships/oleObject" Target="../embeddings/oleObject25.bin" TargetMode="Internal" /><Relationship Id="rId19" Type="http://schemas.openxmlformats.org/officeDocument/2006/relationships/image" Target="../media/image29.emf" /><Relationship Id="rId2" Type="http://schemas.openxmlformats.org/officeDocument/2006/relationships/oleObject" Target="../embeddings/oleObject16.bin" TargetMode="Internal" /><Relationship Id="rId20" Type="http://schemas.openxmlformats.org/officeDocument/2006/relationships/vmlDrawing" Target="../drawings/vmlDrawing5.vml" /><Relationship Id="rId3" Type="http://schemas.openxmlformats.org/officeDocument/2006/relationships/image" Target="../media/image22.emf" /><Relationship Id="rId4" Type="http://schemas.openxmlformats.org/officeDocument/2006/relationships/oleObject" Target="../embeddings/oleObject17.bin" TargetMode="Internal" /><Relationship Id="rId5" Type="http://schemas.openxmlformats.org/officeDocument/2006/relationships/image" Target="../media/image23.emf" /><Relationship Id="rId6" Type="http://schemas.openxmlformats.org/officeDocument/2006/relationships/image" Target="../media/image24.gif" /><Relationship Id="rId7" Type="http://schemas.openxmlformats.org/officeDocument/2006/relationships/oleObject" Target="../embeddings/oleObject18.bin" TargetMode="Internal" /><Relationship Id="rId8" Type="http://schemas.openxmlformats.org/officeDocument/2006/relationships/image" Target="../media/image25.wmf" /><Relationship Id="rId9" Type="http://schemas.openxmlformats.org/officeDocument/2006/relationships/oleObject" Target="../embeddings/oleObject19.bin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30.bin" TargetMode="Internal" /><Relationship Id="rId11" Type="http://schemas.openxmlformats.org/officeDocument/2006/relationships/image" Target="../media/image33.emf" /><Relationship Id="rId12" Type="http://schemas.openxmlformats.org/officeDocument/2006/relationships/oleObject" Target="../embeddings/oleObject31.bin" TargetMode="Internal" /><Relationship Id="rId13" Type="http://schemas.openxmlformats.org/officeDocument/2006/relationships/oleObject" Target="../embeddings/oleObject32.bin" TargetMode="Internal" /><Relationship Id="rId14" Type="http://schemas.openxmlformats.org/officeDocument/2006/relationships/oleObject" Target="../embeddings/oleObject33.bin" TargetMode="Internal" /><Relationship Id="rId15" Type="http://schemas.openxmlformats.org/officeDocument/2006/relationships/image" Target="../media/image34.emf" /><Relationship Id="rId16" Type="http://schemas.openxmlformats.org/officeDocument/2006/relationships/oleObject" Target="../embeddings/oleObject34.bin" TargetMode="Internal" /><Relationship Id="rId17" Type="http://schemas.openxmlformats.org/officeDocument/2006/relationships/image" Target="../media/image35.emf" /><Relationship Id="rId18" Type="http://schemas.openxmlformats.org/officeDocument/2006/relationships/vmlDrawing" Target="../drawings/vmlDrawing6.vml" /><Relationship Id="rId2" Type="http://schemas.openxmlformats.org/officeDocument/2006/relationships/oleObject" Target="../embeddings/oleObject26.bin" TargetMode="Internal" /><Relationship Id="rId3" Type="http://schemas.openxmlformats.org/officeDocument/2006/relationships/image" Target="../media/image30.emf" /><Relationship Id="rId4" Type="http://schemas.openxmlformats.org/officeDocument/2006/relationships/image" Target="../media/image31.gif" /><Relationship Id="rId5" Type="http://schemas.openxmlformats.org/officeDocument/2006/relationships/oleObject" Target="../embeddings/oleObject27.bin" TargetMode="Internal" /><Relationship Id="rId6" Type="http://schemas.openxmlformats.org/officeDocument/2006/relationships/image" Target="../media/image25.wmf" /><Relationship Id="rId7" Type="http://schemas.openxmlformats.org/officeDocument/2006/relationships/oleObject" Target="../embeddings/oleObject28.bin" TargetMode="Internal" /><Relationship Id="rId8" Type="http://schemas.openxmlformats.org/officeDocument/2006/relationships/oleObject" Target="../embeddings/oleObject29.bin" TargetMode="Internal" /><Relationship Id="rId9" Type="http://schemas.openxmlformats.org/officeDocument/2006/relationships/image" Target="../media/image32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5.bin" TargetMode="Internal" /><Relationship Id="rId3" Type="http://schemas.openxmlformats.org/officeDocument/2006/relationships/image" Target="../media/image36.emf" /><Relationship Id="rId4" Type="http://schemas.openxmlformats.org/officeDocument/2006/relationships/image" Target="../media/image37.gif" /><Relationship Id="rId5" Type="http://schemas.openxmlformats.org/officeDocument/2006/relationships/vmlDrawing" Target="../drawings/vmlDrawing7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vmlDrawing" Target="../drawings/vmlDrawing8.vml" /><Relationship Id="rId2" Type="http://schemas.openxmlformats.org/officeDocument/2006/relationships/oleObject" Target="../embeddings/oleObject36.bin" TargetMode="Internal" /><Relationship Id="rId3" Type="http://schemas.openxmlformats.org/officeDocument/2006/relationships/image" Target="../media/image38.emf" /><Relationship Id="rId4" Type="http://schemas.openxmlformats.org/officeDocument/2006/relationships/image" Target="../media/image39.gif" /><Relationship Id="rId5" Type="http://schemas.openxmlformats.org/officeDocument/2006/relationships/oleObject" Target="../embeddings/oleObject37.bin" TargetMode="Internal" /><Relationship Id="rId6" Type="http://schemas.openxmlformats.org/officeDocument/2006/relationships/image" Target="../media/image40.wmf" /><Relationship Id="rId7" Type="http://schemas.openxmlformats.org/officeDocument/2006/relationships/image" Target="../media/image41.wmf" /><Relationship Id="rId8" Type="http://schemas.openxmlformats.org/officeDocument/2006/relationships/oleObject" Target="../embeddings/oleObject38.bin" TargetMode="Internal" /><Relationship Id="rId9" Type="http://schemas.openxmlformats.org/officeDocument/2006/relationships/image" Target="../media/image42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image" Target="../media/image46.emf" /><Relationship Id="rId11" Type="http://schemas.openxmlformats.org/officeDocument/2006/relationships/oleObject" Target="../embeddings/oleObject43.bin" TargetMode="Internal" /><Relationship Id="rId12" Type="http://schemas.openxmlformats.org/officeDocument/2006/relationships/image" Target="../media/image47.emf" /><Relationship Id="rId13" Type="http://schemas.openxmlformats.org/officeDocument/2006/relationships/oleObject" Target="../embeddings/oleObject44.bin" TargetMode="Internal" /><Relationship Id="rId14" Type="http://schemas.openxmlformats.org/officeDocument/2006/relationships/image" Target="../media/image48.emf" /><Relationship Id="rId15" Type="http://schemas.openxmlformats.org/officeDocument/2006/relationships/oleObject" Target="../embeddings/oleObject45.bin" TargetMode="Internal" /><Relationship Id="rId16" Type="http://schemas.openxmlformats.org/officeDocument/2006/relationships/image" Target="../media/image49.emf" /><Relationship Id="rId17" Type="http://schemas.openxmlformats.org/officeDocument/2006/relationships/oleObject" Target="../embeddings/oleObject46.bin" TargetMode="Internal" /><Relationship Id="rId18" Type="http://schemas.openxmlformats.org/officeDocument/2006/relationships/image" Target="../media/image50.emf" /><Relationship Id="rId19" Type="http://schemas.openxmlformats.org/officeDocument/2006/relationships/vmlDrawing" Target="../drawings/vmlDrawing9.vml" /><Relationship Id="rId2" Type="http://schemas.openxmlformats.org/officeDocument/2006/relationships/oleObject" Target="../embeddings/oleObject39.bin" TargetMode="Internal" /><Relationship Id="rId3" Type="http://schemas.openxmlformats.org/officeDocument/2006/relationships/image" Target="../media/image43.emf" /><Relationship Id="rId4" Type="http://schemas.openxmlformats.org/officeDocument/2006/relationships/oleObject" Target="../embeddings/oleObject40.bin" TargetMode="Internal" /><Relationship Id="rId5" Type="http://schemas.openxmlformats.org/officeDocument/2006/relationships/image" Target="../media/image44.emf" /><Relationship Id="rId6" Type="http://schemas.openxmlformats.org/officeDocument/2006/relationships/image" Target="../media/image39.gif" /><Relationship Id="rId7" Type="http://schemas.openxmlformats.org/officeDocument/2006/relationships/oleObject" Target="../embeddings/oleObject41.bin" TargetMode="Internal" /><Relationship Id="rId8" Type="http://schemas.openxmlformats.org/officeDocument/2006/relationships/image" Target="../media/image45.emf" /><Relationship Id="rId9" Type="http://schemas.openxmlformats.org/officeDocument/2006/relationships/oleObject" Target="../embeddings/oleObject42.bin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1.gi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2.gi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3.gi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4.gif" /><Relationship Id="rId3" Type="http://schemas.openxmlformats.org/officeDocument/2006/relationships/image" Target="../media/image55.gif" /><Relationship Id="rId4" Type="http://schemas.openxmlformats.org/officeDocument/2006/relationships/image" Target="../media/image56.gif" /><Relationship Id="rId5" Type="http://schemas.openxmlformats.org/officeDocument/2006/relationships/image" Target="../media/image8.gif" /><Relationship Id="rId6" Type="http://schemas.openxmlformats.org/officeDocument/2006/relationships/image" Target="../media/image57.gi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3201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4" name="WordArt 4" descr="20041213522068548"/>
          <p:cNvSpPr>
            <a:spLocks noChangeAspect="1" noChangeArrowheads="1" noChangeShapeType="1" noTextEdit="1"/>
          </p:cNvSpPr>
          <p:nvPr/>
        </p:nvSpPr>
        <p:spPr bwMode="auto">
          <a:xfrm>
            <a:off x="755576" y="2076160"/>
            <a:ext cx="7672784" cy="14700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3600" b="1" kern="10">
                <a:ln w="12700">
                  <a:solidFill>
                    <a:srgbClr val="FFFFCC"/>
                  </a:solidFill>
                  <a:round/>
                </a:ln>
                <a:solidFill>
                  <a:srgbClr val="FF0000"/>
                </a:solidFill>
                <a:effectLst>
                  <a:outerShdw dist="45791" dir="2021404" algn="ctr" rotWithShape="0">
                    <a:srgbClr val="808080"/>
                  </a:outerShdw>
                </a:effectLst>
                <a:latin typeface="华文新魏"/>
                <a:ea typeface="华文新魏"/>
              </a:rPr>
              <a:t>二元一次方程与</a:t>
            </a:r>
            <a:r>
              <a:rPr lang="zh-CN" altLang="en-US" sz="3600" b="1" kern="10" smtClean="0">
                <a:ln w="12700">
                  <a:solidFill>
                    <a:srgbClr val="FFFFCC"/>
                  </a:solidFill>
                  <a:round/>
                </a:ln>
                <a:solidFill>
                  <a:srgbClr val="FF0000"/>
                </a:solidFill>
                <a:effectLst>
                  <a:outerShdw dist="45791" dir="2021404" algn="ctr" rotWithShape="0">
                    <a:srgbClr val="808080"/>
                  </a:outerShdw>
                </a:effectLst>
                <a:latin typeface="华文新魏"/>
                <a:ea typeface="华文新魏"/>
              </a:rPr>
              <a:t>一次函数</a:t>
            </a:r>
            <a:endParaRPr lang="zh-CN" altLang="en-US" sz="3600" b="1" kern="10">
              <a:ln w="12700">
                <a:solidFill>
                  <a:srgbClr val="FFFFCC"/>
                </a:solidFill>
                <a:round/>
              </a:ln>
              <a:solidFill>
                <a:srgbClr val="FF0000"/>
              </a:solidFill>
              <a:effectLst>
                <a:outerShdw dist="45791" dir="2021404" algn="ctr" rotWithShape="0">
                  <a:srgbClr val="808080"/>
                </a:outerShdw>
              </a:effectLst>
              <a:latin typeface="华文新魏"/>
              <a:ea typeface="华文新魏"/>
            </a:endParaRPr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 bwMode="auto">
          <a:xfrm>
            <a:off x="877038" y="980728"/>
            <a:ext cx="76327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/>
              <a:t>北师大版八年级上第五章</a:t>
            </a:r>
            <a:r>
              <a:rPr lang="en-US" altLang="zh-CN" sz="2400"/>
              <a:t>《</a:t>
            </a:r>
            <a:r>
              <a:rPr lang="zh-CN" altLang="en-US" sz="2400"/>
              <a:t>二元一次方程与一次函数</a:t>
            </a:r>
            <a:r>
              <a:rPr lang="en-US" altLang="zh-CN" sz="2400"/>
              <a:t>》</a:t>
            </a:r>
            <a:r>
              <a:rPr lang="zh-CN" altLang="en-US" sz="2400"/>
              <a:t>　</a:t>
            </a:r>
          </a:p>
        </p:txBody>
      </p:sp>
      <p:sp>
        <p:nvSpPr>
          <p:cNvPr id="6" name="矩形 5"/>
          <p:cNvSpPr/>
          <p:nvPr/>
        </p:nvSpPr>
        <p:spPr>
          <a:xfrm>
            <a:off x="4499614" y="5674072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marL="34290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randomBar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1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971550" y="908050"/>
            <a:ext cx="2089150" cy="5032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800" b="1">
                <a:solidFill>
                  <a:srgbClr val="0000FF"/>
                </a:solidFill>
              </a:rPr>
              <a:t>想一想：</a:t>
            </a:r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900113" y="3284538"/>
            <a:ext cx="43926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/>
          </a:p>
        </p:txBody>
      </p:sp>
      <p:sp>
        <p:nvSpPr>
          <p:cNvPr id="2058" name="Text Box 10"/>
          <p:cNvSpPr txBox="1">
            <a:spLocks noChangeArrowheads="1"/>
          </p:cNvSpPr>
          <p:nvPr/>
        </p:nvSpPr>
        <p:spPr bwMode="auto">
          <a:xfrm>
            <a:off x="250825" y="3284538"/>
            <a:ext cx="6337300" cy="1198562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</a:rPr>
              <a:t>2 </a:t>
            </a:r>
            <a:r>
              <a:rPr lang="zh-CN" altLang="en-US" sz="2800" b="1">
                <a:solidFill>
                  <a:srgbClr val="0000FF"/>
                </a:solidFill>
              </a:rPr>
              <a:t>．点</a:t>
            </a:r>
            <a:r>
              <a:rPr lang="en-US" altLang="zh-CN" sz="2800" b="1">
                <a:solidFill>
                  <a:srgbClr val="0000FF"/>
                </a:solidFill>
                <a:latin typeface="Times New Roman" pitchFamily="18" charset="0"/>
              </a:rPr>
              <a:t>(0,5),</a:t>
            </a:r>
            <a:r>
              <a:rPr lang="en-US" altLang="zh-CN" sz="2800" b="1">
                <a:solidFill>
                  <a:srgbClr val="0000FF"/>
                </a:solidFill>
              </a:rPr>
              <a:t> </a:t>
            </a:r>
            <a:r>
              <a:rPr lang="en-US" altLang="zh-CN" sz="2800" b="1">
                <a:solidFill>
                  <a:srgbClr val="0000FF"/>
                </a:solidFill>
                <a:latin typeface="Times New Roman" pitchFamily="18" charset="0"/>
              </a:rPr>
              <a:t>(5,0),</a:t>
            </a:r>
            <a:r>
              <a:rPr lang="en-US" altLang="zh-CN" sz="2800" b="1">
                <a:solidFill>
                  <a:srgbClr val="0000FF"/>
                </a:solidFill>
              </a:rPr>
              <a:t> </a:t>
            </a:r>
            <a:r>
              <a:rPr lang="en-US" altLang="zh-CN" sz="2800" b="1">
                <a:solidFill>
                  <a:srgbClr val="0000FF"/>
                </a:solidFill>
                <a:latin typeface="Times New Roman" pitchFamily="18" charset="0"/>
              </a:rPr>
              <a:t>(2,3)</a:t>
            </a:r>
            <a:r>
              <a:rPr lang="en-US" altLang="zh-CN" sz="2800" b="1">
                <a:solidFill>
                  <a:srgbClr val="0000FF"/>
                </a:solidFill>
              </a:rPr>
              <a:t> </a:t>
            </a:r>
            <a:r>
              <a:rPr lang="zh-CN" altLang="en-US" sz="2800" b="1">
                <a:solidFill>
                  <a:srgbClr val="0000FF"/>
                </a:solidFill>
              </a:rPr>
              <a:t>在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</a:rPr>
              <a:t>一次函数</a:t>
            </a:r>
            <a:r>
              <a:rPr lang="en-US" altLang="zh-CN" sz="2800" b="1" i="1">
                <a:solidFill>
                  <a:srgbClr val="0000FF"/>
                </a:solidFill>
                <a:latin typeface="Times New Roman" pitchFamily="18" charset="0"/>
              </a:rPr>
              <a:t>y=-x+5</a:t>
            </a:r>
            <a:r>
              <a:rPr lang="zh-CN" altLang="en-US" sz="2800" b="1">
                <a:solidFill>
                  <a:srgbClr val="0000FF"/>
                </a:solidFill>
              </a:rPr>
              <a:t>的图象上吗？</a:t>
            </a:r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>
            <a:off x="323850" y="4652963"/>
            <a:ext cx="4032250" cy="1838325"/>
          </a:xfrm>
          <a:prstGeom prst="rect">
            <a:avLst/>
          </a:prstGeom>
          <a:noFill/>
          <a:ln w="38100">
            <a:solidFill>
              <a:srgbClr val="00FF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</a:rPr>
              <a:t>３ ．在一次函数</a:t>
            </a:r>
            <a:r>
              <a:rPr lang="en-US" altLang="zh-CN" sz="2800" b="1" i="1">
                <a:solidFill>
                  <a:srgbClr val="0000FF"/>
                </a:solidFill>
                <a:latin typeface="Times New Roman" pitchFamily="18" charset="0"/>
              </a:rPr>
              <a:t>y=-x+5</a:t>
            </a:r>
            <a:r>
              <a:rPr lang="zh-CN" altLang="en-US" sz="2800" b="1">
                <a:solidFill>
                  <a:srgbClr val="0000FF"/>
                </a:solidFill>
              </a:rPr>
              <a:t>的图象上任取一点，它的坐标适合方程</a:t>
            </a:r>
            <a:r>
              <a:rPr lang="en-US" altLang="zh-CN" sz="2800" b="1" i="1" err="1">
                <a:solidFill>
                  <a:srgbClr val="0000FF"/>
                </a:solidFill>
                <a:latin typeface="Times New Roman" pitchFamily="18" charset="0"/>
              </a:rPr>
              <a:t>x+y=5</a:t>
            </a:r>
            <a:r>
              <a:rPr lang="zh-CN" altLang="en-US" sz="2800" b="1">
                <a:solidFill>
                  <a:srgbClr val="0000FF"/>
                </a:solidFill>
              </a:rPr>
              <a:t>吗？</a:t>
            </a:r>
          </a:p>
        </p:txBody>
      </p:sp>
      <p:sp>
        <p:nvSpPr>
          <p:cNvPr id="2062" name="WordArt 14" descr="20041213522068548"/>
          <p:cNvSpPr>
            <a:spLocks noChangeAspect="1" noChangeArrowheads="1" noChangeShapeType="1" noTextEdit="1"/>
          </p:cNvSpPr>
          <p:nvPr/>
        </p:nvSpPr>
        <p:spPr bwMode="auto">
          <a:xfrm>
            <a:off x="1619250" y="188913"/>
            <a:ext cx="5737225" cy="622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FFFFCC"/>
                  </a:solidFill>
                  <a:round/>
                </a:ln>
                <a:solidFill>
                  <a:srgbClr val="FF0000"/>
                </a:solidFill>
                <a:effectLst>
                  <a:outerShdw dist="45791" dir="2021404" algn="ctr" rotWithShape="0">
                    <a:srgbClr val="808080"/>
                  </a:outerShdw>
                </a:effectLst>
                <a:latin typeface="华文新魏"/>
                <a:ea typeface="华文新魏"/>
              </a:rPr>
              <a:t>二元一次方程与一次函数</a:t>
            </a:r>
          </a:p>
        </p:txBody>
      </p:sp>
      <p:pic>
        <p:nvPicPr>
          <p:cNvPr id="2065" name="Picture 17" descr="108122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836613"/>
            <a:ext cx="550863" cy="55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7" name="Text Box 19"/>
          <p:cNvSpPr txBox="1">
            <a:spLocks noChangeArrowheads="1"/>
          </p:cNvSpPr>
          <p:nvPr/>
        </p:nvSpPr>
        <p:spPr bwMode="auto">
          <a:xfrm>
            <a:off x="5508625" y="1484313"/>
            <a:ext cx="12557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无数个</a:t>
            </a:r>
          </a:p>
        </p:txBody>
      </p:sp>
      <p:sp>
        <p:nvSpPr>
          <p:cNvPr id="2069" name="Text Box 21"/>
          <p:cNvSpPr txBox="1">
            <a:spLocks noChangeArrowheads="1"/>
          </p:cNvSpPr>
          <p:nvPr/>
        </p:nvSpPr>
        <p:spPr bwMode="auto">
          <a:xfrm>
            <a:off x="6553200" y="2276475"/>
            <a:ext cx="8985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都是</a:t>
            </a:r>
          </a:p>
        </p:txBody>
      </p:sp>
      <p:sp>
        <p:nvSpPr>
          <p:cNvPr id="2070" name="Text Box 22"/>
          <p:cNvSpPr txBox="1">
            <a:spLocks noChangeArrowheads="1"/>
          </p:cNvSpPr>
          <p:nvPr/>
        </p:nvSpPr>
        <p:spPr bwMode="auto">
          <a:xfrm>
            <a:off x="4551363" y="3867150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zh-CN"/>
          </a:p>
        </p:txBody>
      </p:sp>
      <p:sp>
        <p:nvSpPr>
          <p:cNvPr id="2071" name="Text Box 23"/>
          <p:cNvSpPr txBox="1">
            <a:spLocks noChangeArrowheads="1"/>
          </p:cNvSpPr>
          <p:nvPr/>
        </p:nvSpPr>
        <p:spPr bwMode="auto">
          <a:xfrm>
            <a:off x="5580063" y="3573463"/>
            <a:ext cx="11509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66"/>
                </a:solidFill>
              </a:rPr>
              <a:t>都在</a:t>
            </a:r>
          </a:p>
        </p:txBody>
      </p:sp>
      <p:sp>
        <p:nvSpPr>
          <p:cNvPr id="2075" name="Text Box 27"/>
          <p:cNvSpPr txBox="1">
            <a:spLocks noChangeArrowheads="1"/>
          </p:cNvSpPr>
          <p:nvPr/>
        </p:nvSpPr>
        <p:spPr bwMode="auto">
          <a:xfrm>
            <a:off x="3276600" y="5949950"/>
            <a:ext cx="8985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适合</a:t>
            </a:r>
          </a:p>
        </p:txBody>
      </p:sp>
      <p:sp>
        <p:nvSpPr>
          <p:cNvPr id="2077" name="Text Box 29"/>
          <p:cNvSpPr txBox="1">
            <a:spLocks noChangeArrowheads="1"/>
          </p:cNvSpPr>
          <p:nvPr/>
        </p:nvSpPr>
        <p:spPr bwMode="auto">
          <a:xfrm>
            <a:off x="6588125" y="5876925"/>
            <a:ext cx="8985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相同</a:t>
            </a:r>
          </a:p>
        </p:txBody>
      </p:sp>
      <p:sp>
        <p:nvSpPr>
          <p:cNvPr id="2083" name="Text Box 35"/>
          <p:cNvSpPr txBox="1">
            <a:spLocks noChangeArrowheads="1"/>
          </p:cNvSpPr>
          <p:nvPr/>
        </p:nvSpPr>
        <p:spPr bwMode="auto">
          <a:xfrm>
            <a:off x="4500563" y="4652963"/>
            <a:ext cx="4392612" cy="1838325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</a:rPr>
              <a:t>４ ．以方程</a:t>
            </a:r>
            <a:r>
              <a:rPr lang="en-US" altLang="zh-CN" sz="2800" b="1" i="1" err="1">
                <a:solidFill>
                  <a:srgbClr val="0000FF"/>
                </a:solidFill>
                <a:latin typeface="Times New Roman" pitchFamily="18" charset="0"/>
              </a:rPr>
              <a:t>x</a:t>
            </a:r>
            <a:r>
              <a:rPr lang="en-US" altLang="zh-CN" sz="2800" b="1" err="1">
                <a:solidFill>
                  <a:srgbClr val="0000FF"/>
                </a:solidFill>
                <a:latin typeface="Times New Roman" pitchFamily="18" charset="0"/>
              </a:rPr>
              <a:t>+</a:t>
            </a:r>
            <a:r>
              <a:rPr lang="en-US" altLang="zh-CN" sz="2800" b="1" i="1" err="1">
                <a:solidFill>
                  <a:srgbClr val="0000FF"/>
                </a:solidFill>
                <a:latin typeface="Times New Roman" pitchFamily="18" charset="0"/>
              </a:rPr>
              <a:t>y</a:t>
            </a:r>
            <a:r>
              <a:rPr lang="en-US" altLang="zh-CN" sz="2800" b="1">
                <a:solidFill>
                  <a:srgbClr val="0000FF"/>
                </a:solidFill>
                <a:latin typeface="Times New Roman" pitchFamily="18" charset="0"/>
              </a:rPr>
              <a:t>=5</a:t>
            </a:r>
            <a:r>
              <a:rPr lang="zh-CN" altLang="en-US" sz="2800" b="1">
                <a:solidFill>
                  <a:srgbClr val="0000FF"/>
                </a:solidFill>
              </a:rPr>
              <a:t>的解为坐标的所有点组成的图象与一次函数</a:t>
            </a:r>
            <a:r>
              <a:rPr lang="en-US" altLang="zh-CN" sz="2800" b="1" i="1">
                <a:solidFill>
                  <a:srgbClr val="0000FF"/>
                </a:solidFill>
                <a:latin typeface="Times New Roman" pitchFamily="18" charset="0"/>
              </a:rPr>
              <a:t>y</a:t>
            </a:r>
            <a:r>
              <a:rPr lang="en-US" altLang="zh-CN" sz="2800" b="1">
                <a:solidFill>
                  <a:srgbClr val="0000FF"/>
                </a:solidFill>
                <a:latin typeface="Times New Roman" pitchFamily="18" charset="0"/>
              </a:rPr>
              <a:t>=-</a:t>
            </a:r>
            <a:r>
              <a:rPr lang="en-US" altLang="zh-CN" sz="2800" b="1" i="1">
                <a:solidFill>
                  <a:srgbClr val="0000FF"/>
                </a:solidFill>
                <a:latin typeface="Times New Roman" pitchFamily="18" charset="0"/>
              </a:rPr>
              <a:t>x</a:t>
            </a:r>
            <a:r>
              <a:rPr lang="en-US" altLang="zh-CN" sz="2800" b="1">
                <a:solidFill>
                  <a:srgbClr val="0000FF"/>
                </a:solidFill>
                <a:latin typeface="Times New Roman" pitchFamily="18" charset="0"/>
              </a:rPr>
              <a:t>+5</a:t>
            </a:r>
            <a:r>
              <a:rPr lang="zh-CN" altLang="en-US" sz="2800" b="1">
                <a:solidFill>
                  <a:srgbClr val="0000FF"/>
                </a:solidFill>
              </a:rPr>
              <a:t>的图象相同吗？</a:t>
            </a:r>
            <a:endParaRPr lang="zh-CN" altLang="en-US" sz="2800"/>
          </a:p>
        </p:txBody>
      </p:sp>
      <p:pic>
        <p:nvPicPr>
          <p:cNvPr id="2086" name="Picture 38" descr="GIF-4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5825" y="2852738"/>
            <a:ext cx="1285875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159" name="Group 111"/>
          <p:cNvGrpSpPr/>
          <p:nvPr/>
        </p:nvGrpSpPr>
        <p:grpSpPr>
          <a:xfrm>
            <a:off x="250825" y="1482725"/>
            <a:ext cx="4999038" cy="558800"/>
            <a:chOff x="158" y="934"/>
            <a:chExt cx="3149" cy="352"/>
          </a:xfrm>
        </p:grpSpPr>
        <p:sp>
          <p:nvSpPr>
            <p:cNvPr id="2089" name="AutoShape 41"/>
            <p:cNvSpPr>
              <a:spLocks noChangeAspect="1" noChangeArrowheads="1" noTextEdit="1"/>
            </p:cNvSpPr>
            <p:nvPr/>
          </p:nvSpPr>
          <p:spPr bwMode="auto">
            <a:xfrm>
              <a:off x="158" y="935"/>
              <a:ext cx="3149" cy="348"/>
            </a:xfrm>
            <a:prstGeom prst="rect">
              <a:avLst/>
            </a:prstGeom>
            <a:noFill/>
            <a:ln w="38100" algn="ctr">
              <a:solidFill>
                <a:srgbClr val="0000FF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1" name="Rectangle 43"/>
            <p:cNvSpPr>
              <a:spLocks noChangeArrowheads="1"/>
            </p:cNvSpPr>
            <p:nvPr/>
          </p:nvSpPr>
          <p:spPr bwMode="auto">
            <a:xfrm>
              <a:off x="1556" y="970"/>
              <a:ext cx="172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 b="1">
                  <a:solidFill>
                    <a:srgbClr val="0000FF"/>
                  </a:solidFill>
                  <a:latin typeface="Times New Roman" pitchFamily="18" charset="0"/>
                  <a:ea typeface="华文宋体" pitchFamily="2" charset="-122"/>
                </a:rPr>
                <a:t>5</a:t>
              </a:r>
              <a:r>
                <a:rPr lang="zh-CN" altLang="en-US" sz="3100" b="1">
                  <a:solidFill>
                    <a:srgbClr val="0000FF"/>
                  </a:solidFill>
                  <a:latin typeface="华文宋体" pitchFamily="2" charset="-122"/>
                  <a:ea typeface="华文宋体" pitchFamily="2" charset="-122"/>
                </a:rPr>
                <a:t>的解有多少个</a:t>
              </a:r>
              <a:r>
                <a:rPr lang="en-US" altLang="zh-CN" sz="3100">
                  <a:solidFill>
                    <a:srgbClr val="0000FF"/>
                  </a:solidFill>
                  <a:latin typeface="Times New Roman" pitchFamily="18" charset="0"/>
                </a:rPr>
                <a:t>?</a:t>
              </a:r>
              <a:endParaRPr lang="en-US" altLang="zh-CN">
                <a:solidFill>
                  <a:srgbClr val="0000FF"/>
                </a:solidFill>
                <a:latin typeface="Times New Roman" pitchFamily="18" charset="0"/>
              </a:endParaRPr>
            </a:p>
          </p:txBody>
        </p:sp>
        <p:sp>
          <p:nvSpPr>
            <p:cNvPr id="2092" name="Rectangle 44"/>
            <p:cNvSpPr>
              <a:spLocks noChangeArrowheads="1"/>
            </p:cNvSpPr>
            <p:nvPr/>
          </p:nvSpPr>
          <p:spPr bwMode="auto">
            <a:xfrm>
              <a:off x="1200" y="970"/>
              <a:ext cx="110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 b="1" i="1">
                  <a:solidFill>
                    <a:srgbClr val="0000FF"/>
                  </a:solidFill>
                  <a:latin typeface="Times New Roman" pitchFamily="18" charset="0"/>
                  <a:ea typeface="华文宋体" pitchFamily="2" charset="-122"/>
                </a:rPr>
                <a:t>y</a:t>
              </a:r>
              <a:endParaRPr lang="en-US" altLang="zh-CN" i="1">
                <a:solidFill>
                  <a:srgbClr val="0000FF"/>
                </a:solidFill>
                <a:latin typeface="Times New Roman" pitchFamily="18" charset="0"/>
              </a:endParaRPr>
            </a:p>
          </p:txBody>
        </p:sp>
        <p:sp>
          <p:nvSpPr>
            <p:cNvPr id="2093" name="Rectangle 45"/>
            <p:cNvSpPr>
              <a:spLocks noChangeArrowheads="1"/>
            </p:cNvSpPr>
            <p:nvPr/>
          </p:nvSpPr>
          <p:spPr bwMode="auto">
            <a:xfrm>
              <a:off x="180" y="970"/>
              <a:ext cx="868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 b="1">
                  <a:solidFill>
                    <a:srgbClr val="0000FF"/>
                  </a:solidFill>
                  <a:latin typeface="华文宋体" pitchFamily="2" charset="-122"/>
                  <a:ea typeface="华文宋体" pitchFamily="2" charset="-122"/>
                </a:rPr>
                <a:t>1.</a:t>
              </a:r>
              <a:r>
                <a:rPr lang="zh-CN" altLang="en-US" sz="3100" b="1">
                  <a:solidFill>
                    <a:srgbClr val="0000FF"/>
                  </a:solidFill>
                  <a:latin typeface="华文宋体" pitchFamily="2" charset="-122"/>
                  <a:ea typeface="华文宋体" pitchFamily="2" charset="-122"/>
                </a:rPr>
                <a:t>方程</a:t>
              </a:r>
              <a:r>
                <a:rPr lang="en-US" altLang="zh-CN" sz="3100" b="1" i="1">
                  <a:solidFill>
                    <a:srgbClr val="0000FF"/>
                  </a:solidFill>
                  <a:latin typeface="Times New Roman" pitchFamily="18" charset="0"/>
                  <a:ea typeface="华文宋体" pitchFamily="2" charset="-122"/>
                </a:rPr>
                <a:t>x</a:t>
              </a:r>
              <a:endParaRPr lang="en-US" altLang="zh-CN" i="1">
                <a:solidFill>
                  <a:srgbClr val="0000FF"/>
                </a:solidFill>
                <a:latin typeface="Times New Roman" pitchFamily="18" charset="0"/>
              </a:endParaRPr>
            </a:p>
          </p:txBody>
        </p:sp>
        <p:sp>
          <p:nvSpPr>
            <p:cNvPr id="2094" name="Rectangle 46"/>
            <p:cNvSpPr>
              <a:spLocks noChangeArrowheads="1"/>
            </p:cNvSpPr>
            <p:nvPr/>
          </p:nvSpPr>
          <p:spPr bwMode="auto">
            <a:xfrm>
              <a:off x="1376" y="934"/>
              <a:ext cx="136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>
                  <a:solidFill>
                    <a:srgbClr val="0000FF"/>
                  </a:solidFill>
                  <a:latin typeface="Symbol" pitchFamily="18" charset="2"/>
                </a:rPr>
                <a:t>=</a:t>
              </a:r>
              <a:endParaRPr lang="en-US" altLang="zh-CN">
                <a:solidFill>
                  <a:srgbClr val="0000FF"/>
                </a:solidFill>
              </a:endParaRPr>
            </a:p>
          </p:txBody>
        </p:sp>
        <p:sp>
          <p:nvSpPr>
            <p:cNvPr id="2095" name="Rectangle 47"/>
            <p:cNvSpPr>
              <a:spLocks noChangeArrowheads="1"/>
            </p:cNvSpPr>
            <p:nvPr/>
          </p:nvSpPr>
          <p:spPr bwMode="auto">
            <a:xfrm>
              <a:off x="1052" y="988"/>
              <a:ext cx="140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 b="1">
                  <a:solidFill>
                    <a:srgbClr val="0000FF"/>
                  </a:solidFill>
                  <a:latin typeface="Times New Roman" pitchFamily="18" charset="0"/>
                </a:rPr>
                <a:t>+</a:t>
              </a:r>
              <a:endParaRPr lang="en-US" altLang="zh-CN" b="1">
                <a:solidFill>
                  <a:srgbClr val="0000FF"/>
                </a:solidFill>
                <a:latin typeface="Times New Roman" pitchFamily="18" charset="0"/>
              </a:endParaRPr>
            </a:p>
          </p:txBody>
        </p:sp>
      </p:grpSp>
      <p:sp>
        <p:nvSpPr>
          <p:cNvPr id="2128" name="AutoShape 80"/>
          <p:cNvSpPr>
            <a:spLocks noChangeAspect="1" noChangeArrowheads="1" noTextEdit="1"/>
          </p:cNvSpPr>
          <p:nvPr/>
        </p:nvSpPr>
        <p:spPr bwMode="auto">
          <a:xfrm>
            <a:off x="211138" y="2173288"/>
            <a:ext cx="6161087" cy="955675"/>
          </a:xfrm>
          <a:prstGeom prst="rect">
            <a:avLst/>
          </a:prstGeom>
          <a:noFill/>
          <a:ln w="38100" algn="ctr">
            <a:solidFill>
              <a:srgbClr val="FF99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2158" name="Object 110"/>
          <p:cNvGraphicFramePr>
            <a:graphicFrameLocks noChangeAspect="1"/>
          </p:cNvGraphicFramePr>
          <p:nvPr/>
        </p:nvGraphicFramePr>
        <p:xfrm>
          <a:off x="179388" y="2133600"/>
          <a:ext cx="6121400" cy="1020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4" imgW="3644640" imgH="647640" progId="Equation.3">
                  <p:embed/>
                </p:oleObj>
              </mc:Choice>
              <mc:Fallback>
                <p:oleObj name="公式" r:id="rId4" imgW="3644640" imgH="647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79388" y="2133600"/>
                        <a:ext cx="6121400" cy="1020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  <p:bldP spid="2058" grpId="0"/>
      <p:bldP spid="2059" grpId="0"/>
      <p:bldP spid="2067" grpId="0"/>
      <p:bldP spid="2069" grpId="0"/>
      <p:bldP spid="2071" grpId="0"/>
      <p:bldP spid="2075" grpId="0"/>
      <p:bldP spid="2077" grpId="0"/>
      <p:bldP spid="208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619125" y="1627188"/>
            <a:ext cx="7926388" cy="1747837"/>
          </a:xfrm>
          <a:noFill/>
          <a:ln w="38100">
            <a:solidFill>
              <a:srgbClr val="FF0000"/>
            </a:solidFill>
            <a:miter lim="800000"/>
          </a:ln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zh-CN" sz="3600" b="1">
                <a:solidFill>
                  <a:srgbClr val="0000FF"/>
                </a:solidFill>
              </a:rPr>
              <a:t>     </a:t>
            </a:r>
            <a:r>
              <a:rPr lang="zh-CN" altLang="en-US" sz="3600" b="1">
                <a:solidFill>
                  <a:srgbClr val="0000FF"/>
                </a:solidFill>
              </a:rPr>
              <a:t>以二元一次方程的解为坐标的点都在对应的函数图象上</a:t>
            </a:r>
            <a:r>
              <a:rPr lang="en-US" altLang="zh-CN" sz="3600" b="1">
                <a:solidFill>
                  <a:srgbClr val="0000FF"/>
                </a:solidFill>
              </a:rPr>
              <a:t>;</a:t>
            </a:r>
          </a:p>
          <a:p>
            <a:pPr>
              <a:buFont typeface="Wingdings" pitchFamily="2" charset="2"/>
              <a:buNone/>
            </a:pPr>
            <a:endParaRPr lang="en-US" altLang="zh-CN" sz="3600" b="1">
              <a:solidFill>
                <a:srgbClr val="0000FF"/>
              </a:solidFill>
            </a:endParaRP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468313" y="3789363"/>
            <a:ext cx="8064500" cy="2052637"/>
          </a:xfrm>
          <a:prstGeom prst="rect">
            <a:avLst/>
          </a:prstGeom>
          <a:noFill/>
          <a:ln w="38100">
            <a:solidFill>
              <a:srgbClr val="00FF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3600" b="1">
                <a:solidFill>
                  <a:srgbClr val="0000FF"/>
                </a:solidFill>
              </a:rPr>
              <a:t>    </a:t>
            </a:r>
            <a:r>
              <a:rPr lang="zh-CN" altLang="en-US" sz="3600" b="1">
                <a:solidFill>
                  <a:srgbClr val="0000FF"/>
                </a:solidFill>
              </a:rPr>
              <a:t>一次函数 的图象上的点的坐标都适合对应的二元一次方程</a:t>
            </a:r>
            <a:r>
              <a:rPr lang="en-US" altLang="zh-CN" sz="3600" b="1">
                <a:solidFill>
                  <a:srgbClr val="0000FF"/>
                </a:solidFill>
              </a:rPr>
              <a:t>.</a:t>
            </a:r>
          </a:p>
          <a:p>
            <a:pPr>
              <a:spcBef>
                <a:spcPct val="50000"/>
              </a:spcBef>
            </a:pPr>
            <a:endParaRPr lang="en-US" altLang="zh-CN" sz="3600"/>
          </a:p>
        </p:txBody>
      </p:sp>
      <p:pic>
        <p:nvPicPr>
          <p:cNvPr id="4110" name="Picture 14" descr="GIF-207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288" y="1557338"/>
            <a:ext cx="7048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GIF-208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3" y="3716338"/>
            <a:ext cx="7429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2" name="WordArt 16" descr="20041213522068548"/>
          <p:cNvSpPr>
            <a:spLocks noChangeAspect="1" noChangeArrowheads="1" noChangeShapeType="1" noTextEdit="1"/>
          </p:cNvSpPr>
          <p:nvPr/>
        </p:nvSpPr>
        <p:spPr bwMode="auto">
          <a:xfrm>
            <a:off x="755650" y="260350"/>
            <a:ext cx="7489825" cy="10398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FFFFCC"/>
                  </a:solidFill>
                  <a:round/>
                </a:ln>
                <a:solidFill>
                  <a:srgbClr val="FF0000"/>
                </a:solidFill>
                <a:effectLst>
                  <a:outerShdw dist="45791" dir="2021404" algn="ctr" rotWithShape="0">
                    <a:srgbClr val="808080"/>
                  </a:outerShdw>
                </a:effectLst>
                <a:latin typeface="华文新魏"/>
                <a:ea typeface="华文新魏"/>
              </a:rPr>
              <a:t>一．二元一次方程与一次函数的图象关系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8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4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 animBg="1"/>
      <p:bldP spid="41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323850" y="1773238"/>
            <a:ext cx="35274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</a:rPr>
              <a:t>１．解方程组</a:t>
            </a:r>
          </a:p>
        </p:txBody>
      </p:sp>
      <p:graphicFrame>
        <p:nvGraphicFramePr>
          <p:cNvPr id="7174" name="Object 6"/>
          <p:cNvGraphicFramePr>
            <a:graphicFrameLocks noChangeAspect="1"/>
          </p:cNvGraphicFramePr>
          <p:nvPr>
            <p:ph sz="quarter" idx="1"/>
          </p:nvPr>
        </p:nvGraphicFramePr>
        <p:xfrm>
          <a:off x="3276600" y="1628775"/>
          <a:ext cx="1652588" cy="1000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2" imgW="965160" imgH="583920" progId="Equation.3">
                  <p:embed/>
                </p:oleObj>
              </mc:Choice>
              <mc:Fallback>
                <p:oleObj name="Equation" r:id="rId2" imgW="965160" imgH="58392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276600" y="1628775"/>
                        <a:ext cx="1652588" cy="100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83" name="Object 15"/>
          <p:cNvGraphicFramePr>
            <a:graphicFrameLocks noChangeAspect="1"/>
          </p:cNvGraphicFramePr>
          <p:nvPr>
            <p:ph sz="quarter" idx="2"/>
          </p:nvPr>
        </p:nvGraphicFramePr>
        <p:xfrm>
          <a:off x="7339013" y="1557338"/>
          <a:ext cx="995362" cy="1074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4" imgW="634680" imgH="685800" progId="Equation.DSMT4">
                  <p:embed/>
                </p:oleObj>
              </mc:Choice>
              <mc:Fallback>
                <p:oleObj name="Equation" r:id="rId4" imgW="634680" imgH="685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339013" y="1557338"/>
                        <a:ext cx="995362" cy="1074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5938838" y="1779588"/>
            <a:ext cx="17287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</a:rPr>
              <a:t>答案</a:t>
            </a:r>
            <a:r>
              <a:rPr lang="zh-CN" altLang="en-US" sz="3200" b="1">
                <a:solidFill>
                  <a:srgbClr val="0000FF"/>
                </a:solidFill>
              </a:rPr>
              <a:t>：</a:t>
            </a:r>
          </a:p>
        </p:txBody>
      </p:sp>
      <p:grpSp>
        <p:nvGrpSpPr>
          <p:cNvPr id="7190" name="Group 22"/>
          <p:cNvGrpSpPr/>
          <p:nvPr/>
        </p:nvGrpSpPr>
        <p:grpSpPr>
          <a:xfrm>
            <a:off x="250825" y="260350"/>
            <a:ext cx="2520950" cy="798513"/>
            <a:chOff x="208" y="2872"/>
            <a:chExt cx="1588" cy="503"/>
          </a:xfrm>
        </p:grpSpPr>
        <p:sp>
          <p:nvSpPr>
            <p:cNvPr id="7191" name="Rectangle 23"/>
            <p:cNvSpPr>
              <a:spLocks noChangeArrowheads="1"/>
            </p:cNvSpPr>
            <p:nvPr/>
          </p:nvSpPr>
          <p:spPr bwMode="auto">
            <a:xfrm>
              <a:off x="208" y="2916"/>
              <a:ext cx="488" cy="459"/>
            </a:xfrm>
            <a:prstGeom prst="rect">
              <a:avLst/>
            </a:prstGeom>
            <a:solidFill>
              <a:srgbClr val="00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57150" algn="ctr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 eaLnBrk="0" hangingPunct="0"/>
              <a:endParaRPr lang="zh-CN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grpSp>
          <p:nvGrpSpPr>
            <p:cNvPr id="7192" name="Group 24"/>
            <p:cNvGrpSpPr>
              <a:grpSpLocks noChangeAspect="1"/>
            </p:cNvGrpSpPr>
            <p:nvPr/>
          </p:nvGrpSpPr>
          <p:grpSpPr>
            <a:xfrm>
              <a:off x="317" y="2967"/>
              <a:ext cx="271" cy="334"/>
              <a:chOff x="884" y="2387"/>
              <a:chExt cx="771" cy="1089"/>
            </a:xfrm>
          </p:grpSpPr>
          <p:sp>
            <p:nvSpPr>
              <p:cNvPr id="7193" name="Freeform 25"/>
              <p:cNvSpPr>
                <a:spLocks noChangeAspect="1"/>
              </p:cNvSpPr>
              <p:nvPr/>
            </p:nvSpPr>
            <p:spPr bwMode="auto">
              <a:xfrm>
                <a:off x="1020" y="2387"/>
                <a:ext cx="635" cy="272"/>
              </a:xfrm>
              <a:custGeom>
                <a:gdLst>
                  <a:gd name="T0" fmla="*/ 272 w 635"/>
                  <a:gd name="T1" fmla="*/ 0 h 272"/>
                  <a:gd name="T2" fmla="*/ 545 w 635"/>
                  <a:gd name="T3" fmla="*/ 91 h 272"/>
                  <a:gd name="T4" fmla="*/ 635 w 635"/>
                  <a:gd name="T5" fmla="*/ 227 h 272"/>
                  <a:gd name="T6" fmla="*/ 363 w 635"/>
                  <a:gd name="T7" fmla="*/ 272 h 272"/>
                  <a:gd name="T8" fmla="*/ 91 w 635"/>
                  <a:gd name="T9" fmla="*/ 182 h 272"/>
                  <a:gd name="T10" fmla="*/ 0 w 635"/>
                  <a:gd name="T11" fmla="*/ 0 h 272"/>
                  <a:gd name="T12" fmla="*/ 272 w 635"/>
                  <a:gd name="T13" fmla="*/ 0 h 2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35" h="272">
                    <a:moveTo>
                      <a:pt x="272" y="0"/>
                    </a:moveTo>
                    <a:lnTo>
                      <a:pt x="545" y="91"/>
                    </a:lnTo>
                    <a:lnTo>
                      <a:pt x="635" y="227"/>
                    </a:lnTo>
                    <a:lnTo>
                      <a:pt x="363" y="272"/>
                    </a:lnTo>
                    <a:lnTo>
                      <a:pt x="91" y="182"/>
                    </a:lnTo>
                    <a:lnTo>
                      <a:pt x="0" y="0"/>
                    </a:lnTo>
                    <a:lnTo>
                      <a:pt x="272" y="0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rgbClr val="FFFFFF"/>
                </a:solidFill>
                <a:prstDash val="solid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4" name="Freeform 26"/>
              <p:cNvSpPr>
                <a:spLocks noChangeAspect="1"/>
              </p:cNvSpPr>
              <p:nvPr/>
            </p:nvSpPr>
            <p:spPr bwMode="auto">
              <a:xfrm>
                <a:off x="884" y="2387"/>
                <a:ext cx="771" cy="771"/>
              </a:xfrm>
              <a:custGeom>
                <a:gdLst>
                  <a:gd name="T0" fmla="*/ 136 w 771"/>
                  <a:gd name="T1" fmla="*/ 0 h 771"/>
                  <a:gd name="T2" fmla="*/ 0 w 771"/>
                  <a:gd name="T3" fmla="*/ 499 h 771"/>
                  <a:gd name="T4" fmla="*/ 91 w 771"/>
                  <a:gd name="T5" fmla="*/ 680 h 771"/>
                  <a:gd name="T6" fmla="*/ 363 w 771"/>
                  <a:gd name="T7" fmla="*/ 771 h 771"/>
                  <a:gd name="T8" fmla="*/ 635 w 771"/>
                  <a:gd name="T9" fmla="*/ 726 h 771"/>
                  <a:gd name="T10" fmla="*/ 771 w 771"/>
                  <a:gd name="T11" fmla="*/ 227 h 7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71" h="771">
                    <a:moveTo>
                      <a:pt x="136" y="0"/>
                    </a:moveTo>
                    <a:lnTo>
                      <a:pt x="0" y="499"/>
                    </a:lnTo>
                    <a:lnTo>
                      <a:pt x="91" y="680"/>
                    </a:lnTo>
                    <a:lnTo>
                      <a:pt x="363" y="771"/>
                    </a:lnTo>
                    <a:lnTo>
                      <a:pt x="635" y="726"/>
                    </a:lnTo>
                    <a:lnTo>
                      <a:pt x="771" y="227"/>
                    </a:lnTo>
                  </a:path>
                </a:pathLst>
              </a:custGeom>
              <a:noFill/>
              <a:ln w="38100" cap="flat" cmpd="sng">
                <a:solidFill>
                  <a:srgbClr val="FFFFFF"/>
                </a:solidFill>
                <a:prstDash val="solid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5" name="Line 27"/>
              <p:cNvSpPr>
                <a:spLocks noChangeAspect="1" noChangeShapeType="1"/>
              </p:cNvSpPr>
              <p:nvPr/>
            </p:nvSpPr>
            <p:spPr bwMode="auto">
              <a:xfrm flipH="1">
                <a:off x="975" y="2568"/>
                <a:ext cx="136" cy="454"/>
              </a:xfrm>
              <a:prstGeom prst="line">
                <a:avLst/>
              </a:prstGeom>
              <a:noFill/>
              <a:ln w="38100">
                <a:solidFill>
                  <a:srgbClr val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6" name="Line 28"/>
              <p:cNvSpPr>
                <a:spLocks noChangeAspect="1" noChangeShapeType="1"/>
              </p:cNvSpPr>
              <p:nvPr/>
            </p:nvSpPr>
            <p:spPr bwMode="auto">
              <a:xfrm flipH="1">
                <a:off x="1247" y="2659"/>
                <a:ext cx="136" cy="499"/>
              </a:xfrm>
              <a:prstGeom prst="line">
                <a:avLst/>
              </a:prstGeom>
              <a:noFill/>
              <a:ln w="38100">
                <a:solidFill>
                  <a:srgbClr val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97" name="Freeform 29"/>
              <p:cNvSpPr>
                <a:spLocks noChangeAspect="1"/>
              </p:cNvSpPr>
              <p:nvPr/>
            </p:nvSpPr>
            <p:spPr bwMode="auto">
              <a:xfrm>
                <a:off x="884" y="2931"/>
                <a:ext cx="635" cy="545"/>
              </a:xfrm>
              <a:custGeom>
                <a:gdLst>
                  <a:gd name="T0" fmla="*/ 0 w 635"/>
                  <a:gd name="T1" fmla="*/ 0 h 590"/>
                  <a:gd name="T2" fmla="*/ 46 w 635"/>
                  <a:gd name="T3" fmla="*/ 318 h 590"/>
                  <a:gd name="T4" fmla="*/ 136 w 635"/>
                  <a:gd name="T5" fmla="*/ 590 h 590"/>
                  <a:gd name="T6" fmla="*/ 272 w 635"/>
                  <a:gd name="T7" fmla="*/ 454 h 590"/>
                  <a:gd name="T8" fmla="*/ 545 w 635"/>
                  <a:gd name="T9" fmla="*/ 272 h 590"/>
                  <a:gd name="T10" fmla="*/ 635 w 635"/>
                  <a:gd name="T11" fmla="*/ 182 h 5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35" h="590">
                    <a:moveTo>
                      <a:pt x="0" y="0"/>
                    </a:moveTo>
                    <a:lnTo>
                      <a:pt x="46" y="318"/>
                    </a:lnTo>
                    <a:lnTo>
                      <a:pt x="136" y="590"/>
                    </a:lnTo>
                    <a:lnTo>
                      <a:pt x="272" y="454"/>
                    </a:lnTo>
                    <a:lnTo>
                      <a:pt x="545" y="272"/>
                    </a:lnTo>
                    <a:lnTo>
                      <a:pt x="635" y="182"/>
                    </a:lnTo>
                  </a:path>
                </a:pathLst>
              </a:custGeom>
              <a:noFill/>
              <a:ln w="38100" cap="flat" cmpd="sng">
                <a:solidFill>
                  <a:srgbClr val="FFFFFF"/>
                </a:solidFill>
                <a:prstDash val="solid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7198" name="Rectangle 30"/>
            <p:cNvSpPr>
              <a:spLocks noChangeAspect="1" noChangeArrowheads="1"/>
            </p:cNvSpPr>
            <p:nvPr/>
          </p:nvSpPr>
          <p:spPr bwMode="auto">
            <a:xfrm>
              <a:off x="750" y="3194"/>
              <a:ext cx="81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99" name="Rectangle 31"/>
            <p:cNvSpPr>
              <a:spLocks noChangeAspect="1" noChangeArrowheads="1"/>
            </p:cNvSpPr>
            <p:nvPr/>
          </p:nvSpPr>
          <p:spPr bwMode="auto">
            <a:xfrm>
              <a:off x="885" y="3194"/>
              <a:ext cx="82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00" name="Rectangle 32"/>
            <p:cNvSpPr>
              <a:spLocks noChangeAspect="1" noChangeArrowheads="1"/>
            </p:cNvSpPr>
            <p:nvPr/>
          </p:nvSpPr>
          <p:spPr bwMode="auto">
            <a:xfrm>
              <a:off x="1021" y="3194"/>
              <a:ext cx="81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01" name="Rectangle 33"/>
            <p:cNvSpPr>
              <a:spLocks noChangeAspect="1" noChangeArrowheads="1"/>
            </p:cNvSpPr>
            <p:nvPr/>
          </p:nvSpPr>
          <p:spPr bwMode="auto">
            <a:xfrm>
              <a:off x="1156" y="3194"/>
              <a:ext cx="82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02" name="Rectangle 34"/>
            <p:cNvSpPr>
              <a:spLocks noChangeAspect="1" noChangeArrowheads="1"/>
            </p:cNvSpPr>
            <p:nvPr/>
          </p:nvSpPr>
          <p:spPr bwMode="auto">
            <a:xfrm>
              <a:off x="1291" y="3194"/>
              <a:ext cx="82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03" name="Rectangle 35"/>
            <p:cNvSpPr>
              <a:spLocks noChangeAspect="1" noChangeArrowheads="1"/>
            </p:cNvSpPr>
            <p:nvPr/>
          </p:nvSpPr>
          <p:spPr bwMode="auto">
            <a:xfrm>
              <a:off x="1427" y="3194"/>
              <a:ext cx="81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04" name="Rectangle 36"/>
            <p:cNvSpPr>
              <a:spLocks noChangeAspect="1" noChangeArrowheads="1"/>
            </p:cNvSpPr>
            <p:nvPr/>
          </p:nvSpPr>
          <p:spPr bwMode="auto">
            <a:xfrm>
              <a:off x="1562" y="3194"/>
              <a:ext cx="82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05" name="Rectangle 37"/>
            <p:cNvSpPr>
              <a:spLocks noChangeAspect="1" noChangeArrowheads="1"/>
            </p:cNvSpPr>
            <p:nvPr/>
          </p:nvSpPr>
          <p:spPr bwMode="auto">
            <a:xfrm>
              <a:off x="1698" y="3194"/>
              <a:ext cx="81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06" name="WordArt 38" descr="20041213522068548"/>
            <p:cNvSpPr>
              <a:spLocks noChangeAspect="1" noChangeArrowheads="1" noChangeShapeType="1" noTextEdit="1"/>
            </p:cNvSpPr>
            <p:nvPr/>
          </p:nvSpPr>
          <p:spPr bwMode="auto">
            <a:xfrm>
              <a:off x="752" y="2872"/>
              <a:ext cx="1044" cy="241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r>
                <a:rPr lang="zh-CN" altLang="en-US" sz="3600" b="1" kern="10">
                  <a:ln w="12700">
                    <a:solidFill>
                      <a:srgbClr val="FF3399"/>
                    </a:solidFill>
                    <a:round/>
                  </a:ln>
                  <a:blipFill dpi="0" rotWithShape="0">
                    <a:blip r:embed="rId6"/>
                    <a:stretch>
                      <a:fillRect/>
                    </a:stretch>
                  </a:blipFill>
                  <a:effectLst>
                    <a:outerShdw dist="45791" dir="2021404" algn="ctr" rotWithShape="0">
                      <a:srgbClr val="808080"/>
                    </a:outerShdw>
                  </a:effectLst>
                  <a:latin typeface="华文行楷"/>
                  <a:ea typeface="华文行楷"/>
                </a:rPr>
                <a:t>做 一 做</a:t>
              </a:r>
            </a:p>
          </p:txBody>
        </p:sp>
      </p:grpSp>
      <p:pic>
        <p:nvPicPr>
          <p:cNvPr id="7207" name="Picture 39" descr="GIF-41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80288" y="5445125"/>
            <a:ext cx="1285875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214" name="Group 46"/>
          <p:cNvGrpSpPr/>
          <p:nvPr/>
        </p:nvGrpSpPr>
        <p:grpSpPr>
          <a:xfrm>
            <a:off x="395288" y="3689350"/>
            <a:ext cx="7065962" cy="2289175"/>
            <a:chOff x="340" y="2324"/>
            <a:chExt cx="4451" cy="1442"/>
          </a:xfrm>
        </p:grpSpPr>
        <p:sp>
          <p:nvSpPr>
            <p:cNvPr id="7212" name="Text Box 44"/>
            <p:cNvSpPr txBox="1">
              <a:spLocks noChangeArrowheads="1"/>
            </p:cNvSpPr>
            <p:nvPr/>
          </p:nvSpPr>
          <p:spPr bwMode="auto">
            <a:xfrm>
              <a:off x="340" y="2324"/>
              <a:ext cx="4451" cy="1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0000FF"/>
                  </a:solidFill>
                  <a:latin typeface="宋体" charset="-122"/>
                </a:rPr>
                <a:t>2</a:t>
              </a:r>
              <a:r>
                <a:rPr lang="zh-CN" altLang="en-US" sz="3600" b="1">
                  <a:solidFill>
                    <a:srgbClr val="0000FF"/>
                  </a:solidFill>
                </a:rPr>
                <a:t>．上述方程移项变形转化为一</a:t>
              </a:r>
            </a:p>
            <a:p>
              <a:r>
                <a:rPr lang="zh-CN" altLang="en-US" sz="3600" b="1">
                  <a:solidFill>
                    <a:srgbClr val="0000FF"/>
                  </a:solidFill>
                </a:rPr>
                <a:t>次函数                    和</a:t>
              </a:r>
            </a:p>
            <a:p>
              <a:r>
                <a:rPr lang="zh-CN" altLang="en-US" sz="3600" b="1">
                  <a:solidFill>
                    <a:srgbClr val="0000FF"/>
                  </a:solidFill>
                </a:rPr>
                <a:t>在同一直角坐标系内分别作出这两</a:t>
              </a:r>
            </a:p>
            <a:p>
              <a:r>
                <a:rPr lang="zh-CN" altLang="en-US" sz="3600" b="1">
                  <a:solidFill>
                    <a:srgbClr val="0000FF"/>
                  </a:solidFill>
                </a:rPr>
                <a:t>个函数的图象．</a:t>
              </a:r>
            </a:p>
          </p:txBody>
        </p:sp>
        <p:graphicFrame>
          <p:nvGraphicFramePr>
            <p:cNvPr id="7208" name="Object 40"/>
            <p:cNvGraphicFramePr>
              <a:graphicFrameLocks noChangeAspect="1"/>
            </p:cNvGraphicFramePr>
            <p:nvPr/>
          </p:nvGraphicFramePr>
          <p:xfrm>
            <a:off x="1338" y="2704"/>
            <a:ext cx="1315" cy="40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公式" r:id="rId8" imgW="660240" imgH="203040" progId="Equation.3">
                    <p:embed/>
                  </p:oleObj>
                </mc:Choice>
                <mc:Fallback>
                  <p:oleObj name="公式" r:id="rId8" imgW="660240" imgH="2030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338" y="2704"/>
                          <a:ext cx="1315" cy="40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7211" name="Object 43"/>
            <p:cNvGraphicFramePr>
              <a:graphicFrameLocks noChangeAspect="1"/>
            </p:cNvGraphicFramePr>
            <p:nvPr/>
          </p:nvGraphicFramePr>
          <p:xfrm>
            <a:off x="3243" y="2659"/>
            <a:ext cx="1375" cy="44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name="公式" r:id="rId10" imgW="622080" imgH="203040" progId="Equation.3">
                    <p:embed/>
                  </p:oleObj>
                </mc:Choice>
                <mc:Fallback>
                  <p:oleObj name="公式" r:id="rId10" imgW="622080" imgH="2030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243" y="2659"/>
                          <a:ext cx="1375" cy="44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Text Box 1026"/>
          <p:cNvSpPr txBox="1">
            <a:spLocks noChangeArrowheads="1"/>
          </p:cNvSpPr>
          <p:nvPr/>
        </p:nvSpPr>
        <p:spPr bwMode="auto">
          <a:xfrm>
            <a:off x="1908175" y="2133600"/>
            <a:ext cx="32400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/>
          </a:p>
        </p:txBody>
      </p:sp>
      <p:grpSp>
        <p:nvGrpSpPr>
          <p:cNvPr id="24579" name="Group 1027"/>
          <p:cNvGrpSpPr/>
          <p:nvPr/>
        </p:nvGrpSpPr>
        <p:grpSpPr>
          <a:xfrm>
            <a:off x="4500563" y="692150"/>
            <a:ext cx="576262" cy="5219700"/>
            <a:chOff x="612" y="0"/>
            <a:chExt cx="363" cy="3288"/>
          </a:xfrm>
        </p:grpSpPr>
        <p:sp>
          <p:nvSpPr>
            <p:cNvPr id="24580" name="Line 1028"/>
            <p:cNvSpPr>
              <a:spLocks noChangeAspect="1" noChangeShapeType="1"/>
            </p:cNvSpPr>
            <p:nvPr/>
          </p:nvSpPr>
          <p:spPr bwMode="auto">
            <a:xfrm flipH="1">
              <a:off x="622" y="0"/>
              <a:ext cx="0" cy="3288"/>
            </a:xfrm>
            <a:prstGeom prst="line">
              <a:avLst/>
            </a:prstGeom>
            <a:noFill/>
            <a:ln w="31750">
              <a:solidFill>
                <a:srgbClr val="0000FF"/>
              </a:solidFill>
              <a:round/>
              <a:headEnd type="triangle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81" name="Rectangle 1029"/>
            <p:cNvSpPr>
              <a:spLocks noChangeArrowheads="1"/>
            </p:cNvSpPr>
            <p:nvPr/>
          </p:nvSpPr>
          <p:spPr bwMode="auto">
            <a:xfrm>
              <a:off x="748" y="119"/>
              <a:ext cx="227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 i="1">
                  <a:solidFill>
                    <a:srgbClr val="3333FF"/>
                  </a:solidFill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y</a:t>
              </a:r>
              <a:endParaRPr lang="en-US" altLang="zh-CN" sz="3600" b="1">
                <a:solidFill>
                  <a:srgbClr val="3333FF"/>
                </a:solidFill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4582" name="Line 1030"/>
            <p:cNvSpPr>
              <a:spLocks noChangeShapeType="1"/>
            </p:cNvSpPr>
            <p:nvPr/>
          </p:nvSpPr>
          <p:spPr bwMode="auto">
            <a:xfrm>
              <a:off x="622" y="2795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83" name="Line 1031"/>
            <p:cNvSpPr>
              <a:spLocks noChangeShapeType="1"/>
            </p:cNvSpPr>
            <p:nvPr/>
          </p:nvSpPr>
          <p:spPr bwMode="auto">
            <a:xfrm>
              <a:off x="612" y="2976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84" name="Line 1032"/>
            <p:cNvSpPr>
              <a:spLocks noChangeShapeType="1"/>
            </p:cNvSpPr>
            <p:nvPr/>
          </p:nvSpPr>
          <p:spPr bwMode="auto">
            <a:xfrm>
              <a:off x="612" y="1878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85" name="Line 1033"/>
            <p:cNvSpPr>
              <a:spLocks noChangeShapeType="1"/>
            </p:cNvSpPr>
            <p:nvPr/>
          </p:nvSpPr>
          <p:spPr bwMode="auto">
            <a:xfrm>
              <a:off x="612" y="1333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86" name="Line 1034"/>
            <p:cNvSpPr>
              <a:spLocks noChangeShapeType="1"/>
            </p:cNvSpPr>
            <p:nvPr/>
          </p:nvSpPr>
          <p:spPr bwMode="auto">
            <a:xfrm>
              <a:off x="612" y="1152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87" name="Line 1035"/>
            <p:cNvSpPr>
              <a:spLocks noChangeShapeType="1"/>
            </p:cNvSpPr>
            <p:nvPr/>
          </p:nvSpPr>
          <p:spPr bwMode="auto">
            <a:xfrm>
              <a:off x="612" y="971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88" name="Line 1036"/>
            <p:cNvSpPr>
              <a:spLocks noChangeShapeType="1"/>
            </p:cNvSpPr>
            <p:nvPr/>
          </p:nvSpPr>
          <p:spPr bwMode="auto">
            <a:xfrm>
              <a:off x="612" y="2604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89" name="Line 1037"/>
            <p:cNvSpPr>
              <a:spLocks noChangeShapeType="1"/>
            </p:cNvSpPr>
            <p:nvPr/>
          </p:nvSpPr>
          <p:spPr bwMode="auto">
            <a:xfrm>
              <a:off x="612" y="2422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90" name="Line 1038"/>
            <p:cNvSpPr>
              <a:spLocks noChangeShapeType="1"/>
            </p:cNvSpPr>
            <p:nvPr/>
          </p:nvSpPr>
          <p:spPr bwMode="auto">
            <a:xfrm>
              <a:off x="612" y="2241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91" name="Line 1039"/>
            <p:cNvSpPr>
              <a:spLocks noChangeShapeType="1"/>
            </p:cNvSpPr>
            <p:nvPr/>
          </p:nvSpPr>
          <p:spPr bwMode="auto">
            <a:xfrm>
              <a:off x="612" y="1696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92" name="Line 1040"/>
            <p:cNvSpPr>
              <a:spLocks noChangeShapeType="1"/>
            </p:cNvSpPr>
            <p:nvPr/>
          </p:nvSpPr>
          <p:spPr bwMode="auto">
            <a:xfrm>
              <a:off x="612" y="1515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93" name="Line 1041"/>
            <p:cNvSpPr>
              <a:spLocks noChangeShapeType="1"/>
            </p:cNvSpPr>
            <p:nvPr/>
          </p:nvSpPr>
          <p:spPr bwMode="auto">
            <a:xfrm>
              <a:off x="612" y="789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94" name="Line 1042"/>
            <p:cNvSpPr>
              <a:spLocks noChangeShapeType="1"/>
            </p:cNvSpPr>
            <p:nvPr/>
          </p:nvSpPr>
          <p:spPr bwMode="auto">
            <a:xfrm>
              <a:off x="612" y="592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95" name="Line 1043"/>
            <p:cNvSpPr>
              <a:spLocks noChangeShapeType="1"/>
            </p:cNvSpPr>
            <p:nvPr/>
          </p:nvSpPr>
          <p:spPr bwMode="auto">
            <a:xfrm>
              <a:off x="612" y="411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96" name="Line 1044"/>
            <p:cNvSpPr>
              <a:spLocks noChangeShapeType="1"/>
            </p:cNvSpPr>
            <p:nvPr/>
          </p:nvSpPr>
          <p:spPr bwMode="auto">
            <a:xfrm>
              <a:off x="612" y="230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4597" name="Group 1045"/>
          <p:cNvGrpSpPr/>
          <p:nvPr/>
        </p:nvGrpSpPr>
        <p:grpSpPr>
          <a:xfrm>
            <a:off x="1835150" y="3860800"/>
            <a:ext cx="6408738" cy="365125"/>
            <a:chOff x="1247" y="2160"/>
            <a:chExt cx="4037" cy="230"/>
          </a:xfrm>
        </p:grpSpPr>
        <p:sp>
          <p:nvSpPr>
            <p:cNvPr id="24598" name="Line 1046"/>
            <p:cNvSpPr>
              <a:spLocks noChangeAspect="1" noChangeShapeType="1"/>
            </p:cNvSpPr>
            <p:nvPr/>
          </p:nvSpPr>
          <p:spPr bwMode="auto">
            <a:xfrm>
              <a:off x="1247" y="2205"/>
              <a:ext cx="4037" cy="1"/>
            </a:xfrm>
            <a:prstGeom prst="line">
              <a:avLst/>
            </a:prstGeom>
            <a:noFill/>
            <a:ln w="38100">
              <a:solidFill>
                <a:srgbClr val="0033CC"/>
              </a:solidFill>
              <a:round/>
              <a:headEnd type="none" w="med" len="lg"/>
              <a:tailEnd type="triangle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4599" name="Group 1047"/>
            <p:cNvGrpSpPr/>
            <p:nvPr/>
          </p:nvGrpSpPr>
          <p:grpSpPr>
            <a:xfrm>
              <a:off x="2200" y="2160"/>
              <a:ext cx="2953" cy="230"/>
              <a:chOff x="2245" y="2160"/>
              <a:chExt cx="2953" cy="230"/>
            </a:xfrm>
          </p:grpSpPr>
          <p:sp>
            <p:nvSpPr>
              <p:cNvPr id="24600" name="Rectangle 1048"/>
              <p:cNvSpPr>
                <a:spLocks noChangeArrowheads="1"/>
              </p:cNvSpPr>
              <p:nvPr/>
            </p:nvSpPr>
            <p:spPr bwMode="auto">
              <a:xfrm>
                <a:off x="4966" y="2160"/>
                <a:ext cx="232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 i="1">
                    <a:solidFill>
                      <a:srgbClr val="3333FF"/>
                    </a:solidFill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x</a:t>
                </a:r>
                <a:endParaRPr lang="en-US" altLang="zh-CN" sz="2400" b="1">
                  <a:solidFill>
                    <a:srgbClr val="3333FF"/>
                  </a:solidFill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</p:txBody>
          </p:sp>
          <p:grpSp>
            <p:nvGrpSpPr>
              <p:cNvPr id="24601" name="Group 1049"/>
              <p:cNvGrpSpPr/>
              <p:nvPr/>
            </p:nvGrpSpPr>
            <p:grpSpPr>
              <a:xfrm>
                <a:off x="2245" y="2160"/>
                <a:ext cx="2359" cy="52"/>
                <a:chOff x="2245" y="1933"/>
                <a:chExt cx="2359" cy="52"/>
              </a:xfrm>
            </p:grpSpPr>
            <p:sp>
              <p:nvSpPr>
                <p:cNvPr id="24602" name="Line 1050"/>
                <p:cNvSpPr>
                  <a:spLocks noChangeShapeType="1"/>
                </p:cNvSpPr>
                <p:nvPr/>
              </p:nvSpPr>
              <p:spPr bwMode="auto">
                <a:xfrm flipH="1">
                  <a:off x="3515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03" name="Line 1051"/>
                <p:cNvSpPr>
                  <a:spLocks noChangeShapeType="1"/>
                </p:cNvSpPr>
                <p:nvPr/>
              </p:nvSpPr>
              <p:spPr bwMode="auto">
                <a:xfrm flipH="1">
                  <a:off x="4060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04" name="Line 1052"/>
                <p:cNvSpPr>
                  <a:spLocks noChangeShapeType="1"/>
                </p:cNvSpPr>
                <p:nvPr/>
              </p:nvSpPr>
              <p:spPr bwMode="auto">
                <a:xfrm flipH="1">
                  <a:off x="4241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05" name="Line 1053"/>
                <p:cNvSpPr>
                  <a:spLocks noChangeShapeType="1"/>
                </p:cNvSpPr>
                <p:nvPr/>
              </p:nvSpPr>
              <p:spPr bwMode="auto">
                <a:xfrm flipH="1">
                  <a:off x="4422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06" name="Line 1054"/>
                <p:cNvSpPr>
                  <a:spLocks noChangeShapeType="1"/>
                </p:cNvSpPr>
                <p:nvPr/>
              </p:nvSpPr>
              <p:spPr bwMode="auto">
                <a:xfrm flipH="1">
                  <a:off x="4604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07" name="Line 1055"/>
                <p:cNvSpPr>
                  <a:spLocks noChangeShapeType="1"/>
                </p:cNvSpPr>
                <p:nvPr/>
              </p:nvSpPr>
              <p:spPr bwMode="auto">
                <a:xfrm flipH="1">
                  <a:off x="3334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08" name="Line 1056"/>
                <p:cNvSpPr>
                  <a:spLocks noChangeShapeType="1"/>
                </p:cNvSpPr>
                <p:nvPr/>
              </p:nvSpPr>
              <p:spPr bwMode="auto">
                <a:xfrm flipH="1">
                  <a:off x="3152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09" name="Line 1057"/>
                <p:cNvSpPr>
                  <a:spLocks noChangeShapeType="1"/>
                </p:cNvSpPr>
                <p:nvPr/>
              </p:nvSpPr>
              <p:spPr bwMode="auto">
                <a:xfrm flipH="1">
                  <a:off x="3697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10" name="Line 1058"/>
                <p:cNvSpPr>
                  <a:spLocks noChangeShapeType="1"/>
                </p:cNvSpPr>
                <p:nvPr/>
              </p:nvSpPr>
              <p:spPr bwMode="auto">
                <a:xfrm flipH="1">
                  <a:off x="3878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11" name="Line 1059"/>
                <p:cNvSpPr>
                  <a:spLocks noChangeShapeType="1"/>
                </p:cNvSpPr>
                <p:nvPr/>
              </p:nvSpPr>
              <p:spPr bwMode="auto">
                <a:xfrm flipH="1">
                  <a:off x="2789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12" name="Line 1060"/>
                <p:cNvSpPr>
                  <a:spLocks noChangeShapeType="1"/>
                </p:cNvSpPr>
                <p:nvPr/>
              </p:nvSpPr>
              <p:spPr bwMode="auto">
                <a:xfrm flipH="1">
                  <a:off x="2608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13" name="Line 1061"/>
                <p:cNvSpPr>
                  <a:spLocks noChangeShapeType="1"/>
                </p:cNvSpPr>
                <p:nvPr/>
              </p:nvSpPr>
              <p:spPr bwMode="auto">
                <a:xfrm flipH="1">
                  <a:off x="2427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14" name="Line 1062"/>
                <p:cNvSpPr>
                  <a:spLocks noChangeShapeType="1"/>
                </p:cNvSpPr>
                <p:nvPr/>
              </p:nvSpPr>
              <p:spPr bwMode="auto">
                <a:xfrm flipH="1">
                  <a:off x="2245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4615" name="Line 1063"/>
              <p:cNvSpPr>
                <a:spLocks noChangeShapeType="1"/>
              </p:cNvSpPr>
              <p:nvPr/>
            </p:nvSpPr>
            <p:spPr bwMode="auto">
              <a:xfrm flipH="1">
                <a:off x="4967" y="2160"/>
                <a:ext cx="0" cy="52"/>
              </a:xfrm>
              <a:prstGeom prst="line">
                <a:avLst/>
              </a:prstGeom>
              <a:noFill/>
              <a:ln w="38100">
                <a:solidFill>
                  <a:srgbClr val="00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16" name="Line 1064"/>
              <p:cNvSpPr>
                <a:spLocks noChangeShapeType="1"/>
              </p:cNvSpPr>
              <p:nvPr/>
            </p:nvSpPr>
            <p:spPr bwMode="auto">
              <a:xfrm flipH="1">
                <a:off x="4785" y="2160"/>
                <a:ext cx="0" cy="52"/>
              </a:xfrm>
              <a:prstGeom prst="line">
                <a:avLst/>
              </a:prstGeom>
              <a:noFill/>
              <a:ln w="38100">
                <a:solidFill>
                  <a:srgbClr val="00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4617" name="Group 1065"/>
          <p:cNvGrpSpPr/>
          <p:nvPr/>
        </p:nvGrpSpPr>
        <p:grpSpPr>
          <a:xfrm>
            <a:off x="4284663" y="3933825"/>
            <a:ext cx="3240087" cy="457200"/>
            <a:chOff x="2699" y="2432"/>
            <a:chExt cx="2041" cy="288"/>
          </a:xfrm>
        </p:grpSpPr>
        <p:sp>
          <p:nvSpPr>
            <p:cNvPr id="24618" name="Rectangle 1066"/>
            <p:cNvSpPr>
              <a:spLocks noChangeArrowheads="1"/>
            </p:cNvSpPr>
            <p:nvPr/>
          </p:nvSpPr>
          <p:spPr bwMode="auto">
            <a:xfrm>
              <a:off x="2699" y="2432"/>
              <a:ext cx="98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0</a:t>
              </a: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4619" name="Rectangle 1067"/>
            <p:cNvSpPr>
              <a:spLocks noChangeArrowheads="1"/>
            </p:cNvSpPr>
            <p:nvPr/>
          </p:nvSpPr>
          <p:spPr bwMode="auto">
            <a:xfrm>
              <a:off x="4246" y="2460"/>
              <a:ext cx="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4</a:t>
              </a:r>
            </a:p>
          </p:txBody>
        </p:sp>
        <p:sp>
          <p:nvSpPr>
            <p:cNvPr id="24620" name="Rectangle 1068"/>
            <p:cNvSpPr>
              <a:spLocks noChangeArrowheads="1"/>
            </p:cNvSpPr>
            <p:nvPr/>
          </p:nvSpPr>
          <p:spPr bwMode="auto">
            <a:xfrm>
              <a:off x="3152" y="2432"/>
              <a:ext cx="98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1</a:t>
              </a:r>
              <a:endParaRPr lang="en-US" altLang="zh-CN" sz="4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4621" name="Rectangle 1069"/>
            <p:cNvSpPr>
              <a:spLocks noChangeArrowheads="1"/>
            </p:cNvSpPr>
            <p:nvPr/>
          </p:nvSpPr>
          <p:spPr bwMode="auto">
            <a:xfrm>
              <a:off x="3515" y="2432"/>
              <a:ext cx="98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2</a:t>
              </a:r>
              <a:endParaRPr lang="en-US" altLang="zh-CN" sz="4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4622" name="Rectangle 1070"/>
            <p:cNvSpPr>
              <a:spLocks noChangeArrowheads="1"/>
            </p:cNvSpPr>
            <p:nvPr/>
          </p:nvSpPr>
          <p:spPr bwMode="auto">
            <a:xfrm>
              <a:off x="3877" y="2432"/>
              <a:ext cx="98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3</a:t>
              </a:r>
              <a:endParaRPr lang="en-US" altLang="zh-CN" sz="4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4623" name="Text Box 1071"/>
            <p:cNvSpPr txBox="1">
              <a:spLocks noChangeArrowheads="1"/>
            </p:cNvSpPr>
            <p:nvPr/>
          </p:nvSpPr>
          <p:spPr bwMode="auto">
            <a:xfrm>
              <a:off x="4558" y="2432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solidFill>
                    <a:srgbClr val="3333FF"/>
                  </a:solidFill>
                </a:rPr>
                <a:t>5</a:t>
              </a:r>
            </a:p>
          </p:txBody>
        </p:sp>
      </p:grpSp>
      <p:grpSp>
        <p:nvGrpSpPr>
          <p:cNvPr id="24624" name="Group 1072"/>
          <p:cNvGrpSpPr/>
          <p:nvPr/>
        </p:nvGrpSpPr>
        <p:grpSpPr>
          <a:xfrm>
            <a:off x="4140200" y="0"/>
            <a:ext cx="996950" cy="5916613"/>
            <a:chOff x="3284" y="460"/>
            <a:chExt cx="628" cy="4398"/>
          </a:xfrm>
        </p:grpSpPr>
        <p:sp>
          <p:nvSpPr>
            <p:cNvPr id="24625" name="Text Box 1073"/>
            <p:cNvSpPr txBox="1">
              <a:spLocks noChangeArrowheads="1"/>
            </p:cNvSpPr>
            <p:nvPr/>
          </p:nvSpPr>
          <p:spPr bwMode="auto">
            <a:xfrm>
              <a:off x="3288" y="663"/>
              <a:ext cx="453" cy="41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8000"/>
                </a:spcBef>
              </a:pP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5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4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3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2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1</a:t>
              </a:r>
            </a:p>
            <a:p>
              <a:pPr eaLnBrk="0" hangingPunct="0">
                <a:spcBef>
                  <a:spcPct val="58000"/>
                </a:spcBef>
              </a:pP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-1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-2</a:t>
              </a:r>
            </a:p>
            <a:p>
              <a:pPr eaLnBrk="0" hangingPunct="0">
                <a:spcBef>
                  <a:spcPct val="58000"/>
                </a:spcBef>
              </a:pP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4626" name="Text Box 1074"/>
            <p:cNvSpPr txBox="1">
              <a:spLocks noChangeArrowheads="1"/>
            </p:cNvSpPr>
            <p:nvPr/>
          </p:nvSpPr>
          <p:spPr bwMode="auto">
            <a:xfrm>
              <a:off x="3284" y="460"/>
              <a:ext cx="628" cy="3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endParaRPr lang="zh-CN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</p:grpSp>
      <p:sp>
        <p:nvSpPr>
          <p:cNvPr id="24627" name="Oval 1075"/>
          <p:cNvSpPr>
            <a:spLocks noChangeArrowheads="1"/>
          </p:cNvSpPr>
          <p:nvPr/>
        </p:nvSpPr>
        <p:spPr bwMode="auto">
          <a:xfrm>
            <a:off x="7380288" y="3860800"/>
            <a:ext cx="71437" cy="71438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28" name="Oval 1076"/>
          <p:cNvSpPr>
            <a:spLocks noChangeArrowheads="1"/>
          </p:cNvSpPr>
          <p:nvPr/>
        </p:nvSpPr>
        <p:spPr bwMode="auto">
          <a:xfrm>
            <a:off x="4500563" y="1052513"/>
            <a:ext cx="71437" cy="71437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29" name="Line 1077"/>
          <p:cNvSpPr>
            <a:spLocks noChangeShapeType="1"/>
          </p:cNvSpPr>
          <p:nvPr/>
        </p:nvSpPr>
        <p:spPr bwMode="auto">
          <a:xfrm>
            <a:off x="3779838" y="333375"/>
            <a:ext cx="4535487" cy="446405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30" name="Oval 1078"/>
          <p:cNvSpPr>
            <a:spLocks noChangeArrowheads="1"/>
          </p:cNvSpPr>
          <p:nvPr/>
        </p:nvSpPr>
        <p:spPr bwMode="auto">
          <a:xfrm>
            <a:off x="4787900" y="3860800"/>
            <a:ext cx="71438" cy="71438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31" name="Oval 1079"/>
          <p:cNvSpPr>
            <a:spLocks noChangeArrowheads="1"/>
          </p:cNvSpPr>
          <p:nvPr/>
        </p:nvSpPr>
        <p:spPr bwMode="auto">
          <a:xfrm>
            <a:off x="4500563" y="4508500"/>
            <a:ext cx="71437" cy="71438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32" name="Line 1080"/>
          <p:cNvSpPr>
            <a:spLocks noChangeShapeType="1"/>
          </p:cNvSpPr>
          <p:nvPr/>
        </p:nvSpPr>
        <p:spPr bwMode="auto">
          <a:xfrm flipV="1">
            <a:off x="4067175" y="620713"/>
            <a:ext cx="2305050" cy="489585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33" name="Rectangle 1081"/>
          <p:cNvSpPr>
            <a:spLocks noChangeArrowheads="1"/>
          </p:cNvSpPr>
          <p:nvPr/>
        </p:nvSpPr>
        <p:spPr bwMode="auto">
          <a:xfrm>
            <a:off x="179388" y="908050"/>
            <a:ext cx="3384550" cy="1341438"/>
          </a:xfrm>
          <a:prstGeom prst="rect">
            <a:avLst/>
          </a:prstGeom>
          <a:noFill/>
          <a:ln w="38100">
            <a:solidFill>
              <a:srgbClr val="00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第一支：在图象上取两点</a:t>
            </a:r>
            <a:r>
              <a:rPr lang="zh-CN" altLang="en-US" sz="2800" b="1">
                <a:solidFill>
                  <a:srgbClr val="FF0066"/>
                </a:solidFill>
              </a:rPr>
              <a:t>（</a:t>
            </a:r>
            <a:r>
              <a:rPr lang="en-US" altLang="zh-CN" sz="2800" b="1">
                <a:solidFill>
                  <a:srgbClr val="FF0066"/>
                </a:solidFill>
              </a:rPr>
              <a:t>0,5)</a:t>
            </a:r>
            <a:r>
              <a:rPr lang="zh-CN" altLang="en-US" sz="2800" b="1">
                <a:solidFill>
                  <a:srgbClr val="FF0066"/>
                </a:solidFill>
              </a:rPr>
              <a:t>，</a:t>
            </a:r>
            <a:r>
              <a:rPr lang="en-US" altLang="zh-CN" sz="2800" b="1">
                <a:solidFill>
                  <a:srgbClr val="FF0066"/>
                </a:solidFill>
              </a:rPr>
              <a:t>(5,0)</a:t>
            </a:r>
            <a:r>
              <a:rPr lang="zh-CN" altLang="en-US" sz="2800" b="1">
                <a:solidFill>
                  <a:srgbClr val="FF0066"/>
                </a:solidFill>
              </a:rPr>
              <a:t>．</a:t>
            </a:r>
            <a:br>
              <a:rPr lang="zh-CN" altLang="en-US" sz="2400" b="1">
                <a:solidFill>
                  <a:schemeClr val="tx2"/>
                </a:solidFill>
              </a:rPr>
            </a:br>
            <a:endParaRPr lang="zh-CN" altLang="en-US" sz="2400" b="1">
              <a:solidFill>
                <a:schemeClr val="tx2"/>
              </a:solidFill>
            </a:endParaRPr>
          </a:p>
        </p:txBody>
      </p:sp>
      <p:sp>
        <p:nvSpPr>
          <p:cNvPr id="24638" name="Text Box 1086"/>
          <p:cNvSpPr txBox="1">
            <a:spLocks noChangeArrowheads="1"/>
          </p:cNvSpPr>
          <p:nvPr/>
        </p:nvSpPr>
        <p:spPr bwMode="auto">
          <a:xfrm>
            <a:off x="179388" y="2349500"/>
            <a:ext cx="3384550" cy="1349375"/>
          </a:xfrm>
          <a:prstGeom prst="rect">
            <a:avLst/>
          </a:prstGeom>
          <a:noFill/>
          <a:ln w="3810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66"/>
                </a:solidFill>
              </a:rPr>
              <a:t>第二支：在图象上取两点</a:t>
            </a:r>
            <a:r>
              <a:rPr lang="zh-CN" altLang="en-US" sz="2800" b="1">
                <a:solidFill>
                  <a:srgbClr val="FF0066"/>
                </a:solidFill>
              </a:rPr>
              <a:t>（</a:t>
            </a:r>
            <a:r>
              <a:rPr lang="en-US" altLang="zh-CN" sz="2800" b="1">
                <a:solidFill>
                  <a:srgbClr val="FF0066"/>
                </a:solidFill>
              </a:rPr>
              <a:t>0.5,0)</a:t>
            </a:r>
            <a:r>
              <a:rPr lang="zh-CN" altLang="en-US" sz="2800" b="1">
                <a:solidFill>
                  <a:srgbClr val="FF0066"/>
                </a:solidFill>
              </a:rPr>
              <a:t>，</a:t>
            </a:r>
            <a:r>
              <a:rPr lang="en-US" altLang="zh-CN" sz="2800" b="1">
                <a:solidFill>
                  <a:srgbClr val="FF0066"/>
                </a:solidFill>
              </a:rPr>
              <a:t>(0,-1)</a:t>
            </a:r>
            <a:r>
              <a:rPr lang="zh-CN" altLang="en-US" sz="2800" b="1">
                <a:solidFill>
                  <a:srgbClr val="FF0066"/>
                </a:solidFill>
              </a:rPr>
              <a:t>．</a:t>
            </a:r>
            <a:br>
              <a:rPr lang="zh-CN" altLang="en-US" sz="2800" b="1">
                <a:solidFill>
                  <a:schemeClr val="tx2"/>
                </a:solidFill>
              </a:rPr>
            </a:br>
            <a:endParaRPr lang="zh-CN" altLang="en-US" sz="2800" b="1">
              <a:solidFill>
                <a:schemeClr val="tx2"/>
              </a:solidFill>
            </a:endParaRPr>
          </a:p>
        </p:txBody>
      </p:sp>
      <p:grpSp>
        <p:nvGrpSpPr>
          <p:cNvPr id="24652" name="Group 1100"/>
          <p:cNvGrpSpPr/>
          <p:nvPr/>
        </p:nvGrpSpPr>
        <p:grpSpPr>
          <a:xfrm>
            <a:off x="179388" y="4076700"/>
            <a:ext cx="3529012" cy="2781300"/>
            <a:chOff x="113" y="2568"/>
            <a:chExt cx="2223" cy="1752"/>
          </a:xfrm>
        </p:grpSpPr>
        <p:sp>
          <p:nvSpPr>
            <p:cNvPr id="24640" name="Text Box 1088"/>
            <p:cNvSpPr txBox="1">
              <a:spLocks noChangeArrowheads="1"/>
            </p:cNvSpPr>
            <p:nvPr/>
          </p:nvSpPr>
          <p:spPr bwMode="auto">
            <a:xfrm>
              <a:off x="113" y="2568"/>
              <a:ext cx="2223" cy="1310"/>
            </a:xfrm>
            <a:prstGeom prst="rect">
              <a:avLst/>
            </a:prstGeom>
            <a:noFill/>
            <a:ln w="38100">
              <a:solidFill>
                <a:srgbClr val="FF66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3200" b="1">
                  <a:solidFill>
                    <a:srgbClr val="0000FF"/>
                  </a:solidFill>
                </a:rPr>
                <a:t>３．方程组的解和这两个函数图象的交点坐标有什么关系</a:t>
              </a:r>
            </a:p>
          </p:txBody>
        </p:sp>
        <p:pic>
          <p:nvPicPr>
            <p:cNvPr id="24644" name="Picture 1092" descr="Q_003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21" y="3549"/>
              <a:ext cx="411" cy="7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  <p:sp>
        <p:nvSpPr>
          <p:cNvPr id="24646" name="Line 1094"/>
          <p:cNvSpPr>
            <a:spLocks noChangeShapeType="1"/>
          </p:cNvSpPr>
          <p:nvPr/>
        </p:nvSpPr>
        <p:spPr bwMode="auto">
          <a:xfrm flipH="1" flipV="1">
            <a:off x="5651500" y="2205038"/>
            <a:ext cx="0" cy="1728787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47" name="Line 1095"/>
          <p:cNvSpPr>
            <a:spLocks noChangeShapeType="1"/>
          </p:cNvSpPr>
          <p:nvPr/>
        </p:nvSpPr>
        <p:spPr bwMode="auto">
          <a:xfrm>
            <a:off x="4500563" y="2205038"/>
            <a:ext cx="1150937" cy="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24649" name="Object 1097"/>
          <p:cNvGraphicFramePr>
            <a:graphicFrameLocks noChangeAspect="1"/>
          </p:cNvGraphicFramePr>
          <p:nvPr>
            <p:ph sz="half" idx="1"/>
          </p:nvPr>
        </p:nvGraphicFramePr>
        <p:xfrm>
          <a:off x="5367338" y="5311775"/>
          <a:ext cx="3089275" cy="1042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3" imgW="2933640" imgH="990360" progId="Equation.DSMT4">
                  <p:embed/>
                </p:oleObj>
              </mc:Choice>
              <mc:Fallback>
                <p:oleObj name="Equation" r:id="rId3" imgW="2933640" imgH="99036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367338" y="5311775"/>
                        <a:ext cx="3089275" cy="1042988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rgbClr val="0000FF"/>
                        </a:solidFill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655" name="Object 1103"/>
          <p:cNvGraphicFramePr>
            <a:graphicFrameLocks noChangeAspect="1"/>
          </p:cNvGraphicFramePr>
          <p:nvPr>
            <p:ph sz="quarter" idx="2"/>
          </p:nvPr>
        </p:nvGraphicFramePr>
        <p:xfrm>
          <a:off x="7164388" y="4724400"/>
          <a:ext cx="1604962" cy="492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公式" r:id="rId5" imgW="660240" imgH="203040" progId="Equation.3">
                  <p:embed/>
                </p:oleObj>
              </mc:Choice>
              <mc:Fallback>
                <p:oleObj name="公式" r:id="rId5" imgW="660240" imgH="2030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164388" y="4724400"/>
                        <a:ext cx="1604962" cy="492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651" name="Text Box 1099"/>
          <p:cNvSpPr txBox="1">
            <a:spLocks noChangeArrowheads="1"/>
          </p:cNvSpPr>
          <p:nvPr/>
        </p:nvSpPr>
        <p:spPr bwMode="auto">
          <a:xfrm>
            <a:off x="5795963" y="1916113"/>
            <a:ext cx="1008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</a:rPr>
              <a:t>(2,3)</a:t>
            </a:r>
          </a:p>
        </p:txBody>
      </p:sp>
      <p:sp>
        <p:nvSpPr>
          <p:cNvPr id="24653" name="AutoShape 1101"/>
          <p:cNvSpPr>
            <a:spLocks noChangeArrowheads="1"/>
          </p:cNvSpPr>
          <p:nvPr/>
        </p:nvSpPr>
        <p:spPr bwMode="auto">
          <a:xfrm>
            <a:off x="3779838" y="5734050"/>
            <a:ext cx="1008062" cy="431800"/>
          </a:xfrm>
          <a:prstGeom prst="rightArrow">
            <a:avLst>
              <a:gd name="adj1" fmla="val 50000"/>
              <a:gd name="adj2" fmla="val 58364"/>
            </a:avLst>
          </a:prstGeom>
          <a:noFill/>
          <a:ln w="3810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54" name="Text Box 1102"/>
          <p:cNvSpPr txBox="1">
            <a:spLocks noChangeArrowheads="1"/>
          </p:cNvSpPr>
          <p:nvPr/>
        </p:nvSpPr>
        <p:spPr bwMode="auto">
          <a:xfrm>
            <a:off x="250825" y="188913"/>
            <a:ext cx="18732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chemeClr val="hlink"/>
                </a:solidFill>
              </a:rPr>
              <a:t>答案</a:t>
            </a:r>
            <a:r>
              <a:rPr lang="zh-CN" altLang="en-US" sz="4000">
                <a:solidFill>
                  <a:schemeClr val="tx2"/>
                </a:solidFill>
              </a:rPr>
              <a:t>：</a:t>
            </a:r>
          </a:p>
        </p:txBody>
      </p:sp>
      <p:graphicFrame>
        <p:nvGraphicFramePr>
          <p:cNvPr id="24658" name="Object 1106"/>
          <p:cNvGraphicFramePr>
            <a:graphicFrameLocks noChangeAspect="1"/>
          </p:cNvGraphicFramePr>
          <p:nvPr>
            <p:ph sz="quarter" idx="3"/>
          </p:nvPr>
        </p:nvGraphicFramePr>
        <p:xfrm>
          <a:off x="6084888" y="1125538"/>
          <a:ext cx="1800225" cy="355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公式" r:id="rId7" imgW="622080" imgH="203040" progId="Equation.3">
                  <p:embed/>
                </p:oleObj>
              </mc:Choice>
              <mc:Fallback>
                <p:oleObj name="公式" r:id="rId7" imgW="622080" imgH="2030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84888" y="1125538"/>
                        <a:ext cx="1800225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4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4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3" presetClass="entr" presetSubtype="5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6" dur="1000"/>
                                        <p:tgtEl>
                                          <p:spTgt spid="24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4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4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3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4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4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8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24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4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6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2000"/>
                                        <p:tgtEl>
                                          <p:spTgt spid="24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50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4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4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55" presetID="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24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4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6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4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6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4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68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1000"/>
                                        <p:tgtEl>
                                          <p:spTgt spid="24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72" presetID="2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1000"/>
                                        <p:tgtEl>
                                          <p:spTgt spid="24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76" presetID="2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4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87" presetID="19" presetClass="entr" presetSubtype="10" dur="5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0" fill="hold"/>
                                        <p:tgtEl>
                                          <p:spTgt spid="24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0" fill="hold"/>
                                        <p:tgtEl>
                                          <p:spTgt spid="24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  <p:cond evt="onBegin" delay="0">
                          <p:tn val="90"/>
                        </p:cond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4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4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  <p:cond evt="onBegin" delay="0">
                          <p:tn val="96"/>
                        </p:cond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24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3" presetID="8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5" dur="2000"/>
                                        <p:tgtEl>
                                          <p:spTgt spid="24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27" grpId="0"/>
      <p:bldP spid="24628" grpId="0"/>
      <p:bldP spid="24629" grpId="0"/>
      <p:bldP spid="24630" grpId="0"/>
      <p:bldP spid="24631" grpId="0"/>
      <p:bldP spid="24632" grpId="0"/>
      <p:bldP spid="24633" grpId="0"/>
      <p:bldP spid="24638" grpId="0"/>
      <p:bldP spid="24646" grpId="0"/>
      <p:bldP spid="24647" grpId="0"/>
      <p:bldP spid="24651" grpId="0"/>
      <p:bldP spid="24651" grpId="1"/>
      <p:bldP spid="24653" grpId="0"/>
      <p:bldP spid="246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473075" y="2201863"/>
            <a:ext cx="8059738" cy="1217612"/>
          </a:xfrm>
          <a:noFill/>
          <a:ln w="38100">
            <a:solidFill>
              <a:srgbClr val="FF0000"/>
            </a:solidFill>
            <a:miter lim="800000"/>
          </a:ln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zh-CN" altLang="en-US" sz="3600" b="1">
                <a:solidFill>
                  <a:srgbClr val="0000FF"/>
                </a:solidFill>
              </a:rPr>
              <a:t>１．方程组的</a:t>
            </a:r>
            <a:r>
              <a:rPr lang="zh-CN" altLang="en-US" sz="3600" b="1">
                <a:solidFill>
                  <a:srgbClr val="FF0066"/>
                </a:solidFill>
              </a:rPr>
              <a:t>解</a:t>
            </a:r>
            <a:r>
              <a:rPr lang="zh-CN" altLang="en-US" sz="3600" b="1">
                <a:solidFill>
                  <a:srgbClr val="0000FF"/>
                </a:solidFill>
              </a:rPr>
              <a:t>是</a:t>
            </a:r>
            <a:r>
              <a:rPr lang="zh-CN" altLang="en-US" sz="3600" b="1" u="sng">
                <a:solidFill>
                  <a:srgbClr val="0000FF"/>
                </a:solidFill>
              </a:rPr>
              <a:t>对应</a:t>
            </a:r>
            <a:r>
              <a:rPr lang="zh-CN" altLang="en-US" sz="3600" b="1">
                <a:solidFill>
                  <a:srgbClr val="0000FF"/>
                </a:solidFill>
              </a:rPr>
              <a:t>的两条直线的　　　　	</a:t>
            </a:r>
            <a:r>
              <a:rPr lang="zh-CN" altLang="en-US" sz="3600" b="1">
                <a:solidFill>
                  <a:srgbClr val="FF0066"/>
                </a:solidFill>
              </a:rPr>
              <a:t>交点坐标</a:t>
            </a:r>
            <a:r>
              <a:rPr lang="en-US" altLang="zh-CN" sz="3600" b="1">
                <a:solidFill>
                  <a:srgbClr val="FF0066"/>
                </a:solidFill>
              </a:rPr>
              <a:t>.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468313" y="4005263"/>
            <a:ext cx="8208962" cy="1349375"/>
          </a:xfrm>
          <a:prstGeom prst="rect">
            <a:avLst/>
          </a:prstGeom>
          <a:noFill/>
          <a:ln w="3810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4000" b="1">
                <a:solidFill>
                  <a:srgbClr val="0000FF"/>
                </a:solidFill>
              </a:rPr>
              <a:t>２．两条直线的</a:t>
            </a:r>
            <a:r>
              <a:rPr lang="zh-CN" altLang="en-US" sz="4000" b="1">
                <a:solidFill>
                  <a:srgbClr val="FF0066"/>
                </a:solidFill>
              </a:rPr>
              <a:t>交点坐标</a:t>
            </a:r>
            <a:r>
              <a:rPr lang="zh-CN" altLang="en-US" sz="4000" b="1">
                <a:solidFill>
                  <a:srgbClr val="0000FF"/>
                </a:solidFill>
              </a:rPr>
              <a:t>是</a:t>
            </a:r>
            <a:r>
              <a:rPr lang="zh-CN" altLang="en-US" sz="4000" b="1" u="sng">
                <a:solidFill>
                  <a:srgbClr val="0000FF"/>
                </a:solidFill>
              </a:rPr>
              <a:t>对应</a:t>
            </a:r>
            <a:r>
              <a:rPr lang="zh-CN" altLang="en-US" sz="4000" b="1">
                <a:solidFill>
                  <a:srgbClr val="0000FF"/>
                </a:solidFill>
              </a:rPr>
              <a:t>的方程组的</a:t>
            </a:r>
            <a:r>
              <a:rPr lang="zh-CN" altLang="en-US" sz="4000" b="1">
                <a:solidFill>
                  <a:srgbClr val="FF0066"/>
                </a:solidFill>
              </a:rPr>
              <a:t>解</a:t>
            </a:r>
            <a:r>
              <a:rPr lang="en-US" altLang="zh-CN" sz="4000" b="1">
                <a:solidFill>
                  <a:srgbClr val="FF0066"/>
                </a:solidFill>
              </a:rPr>
              <a:t>.</a:t>
            </a:r>
          </a:p>
        </p:txBody>
      </p:sp>
      <p:sp>
        <p:nvSpPr>
          <p:cNvPr id="9222" name="WordArt 6" descr="20041213522068548"/>
          <p:cNvSpPr>
            <a:spLocks noChangeAspect="1" noChangeArrowheads="1" noChangeShapeType="1" noTextEdit="1"/>
          </p:cNvSpPr>
          <p:nvPr/>
        </p:nvSpPr>
        <p:spPr bwMode="auto">
          <a:xfrm>
            <a:off x="539750" y="404813"/>
            <a:ext cx="8229600" cy="1143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FFFFCC"/>
                  </a:solidFill>
                  <a:round/>
                </a:ln>
                <a:blipFill dpi="0" rotWithShape="0">
                  <a:blip r:embed="rId2"/>
                  <a:stretch>
                    <a:fillRect/>
                  </a:stretch>
                </a:blipFill>
                <a:effectLst>
                  <a:outerShdw dist="45791" dir="2021404" algn="ctr" rotWithShape="0">
                    <a:srgbClr val="808080"/>
                  </a:outerShdw>
                </a:effectLst>
                <a:latin typeface="华文新魏"/>
                <a:ea typeface="华文新魏"/>
              </a:rPr>
              <a:t>二．方程组和对应的两条直线的关系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 animBg="1"/>
      <p:bldP spid="9221" grpId="0"/>
      <p:bldP spid="92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7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23850" y="1052513"/>
            <a:ext cx="2016125" cy="604837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zh-CN" altLang="en-US" sz="3600" b="1">
                <a:solidFill>
                  <a:srgbClr val="0000FF"/>
                </a:solidFill>
              </a:rPr>
              <a:t>练一练</a:t>
            </a:r>
            <a:r>
              <a:rPr lang="zh-CN" altLang="en-US" sz="2800" b="1">
                <a:solidFill>
                  <a:srgbClr val="0000FF"/>
                </a:solidFill>
              </a:rPr>
              <a:t>：</a:t>
            </a:r>
          </a:p>
        </p:txBody>
      </p:sp>
      <p:graphicFrame>
        <p:nvGraphicFramePr>
          <p:cNvPr id="26631" name="Object 7"/>
          <p:cNvGraphicFramePr>
            <a:graphicFrameLocks noChangeAspect="1"/>
          </p:cNvGraphicFramePr>
          <p:nvPr>
            <p:ph sz="quarter" idx="2"/>
          </p:nvPr>
        </p:nvGraphicFramePr>
        <p:xfrm>
          <a:off x="4186238" y="1724025"/>
          <a:ext cx="1751012" cy="9382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2" imgW="850680" imgH="457200" progId="Equation.3">
                  <p:embed/>
                </p:oleObj>
              </mc:Choice>
              <mc:Fallback>
                <p:oleObj name="Equation" r:id="rId2" imgW="850680" imgH="457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186238" y="1724025"/>
                        <a:ext cx="1751012" cy="938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250825" y="1916113"/>
            <a:ext cx="7499350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r>
              <a:rPr lang="zh-CN" altLang="en-US" sz="2400" b="1">
                <a:solidFill>
                  <a:srgbClr val="0000FF"/>
                </a:solidFill>
              </a:rPr>
              <a:t>例１  用图象法解方程组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endParaRPr lang="en-US" altLang="zh-CN" sz="3200" b="1">
              <a:solidFill>
                <a:srgbClr val="0000FF"/>
              </a:solidFill>
            </a:endParaRPr>
          </a:p>
        </p:txBody>
      </p:sp>
      <p:graphicFrame>
        <p:nvGraphicFramePr>
          <p:cNvPr id="26633" name="Object 9"/>
          <p:cNvGraphicFramePr>
            <a:graphicFrameLocks noChangeAspect="1"/>
          </p:cNvGraphicFramePr>
          <p:nvPr>
            <p:ph sz="quarter" idx="3"/>
          </p:nvPr>
        </p:nvGraphicFramePr>
        <p:xfrm>
          <a:off x="2484438" y="2508250"/>
          <a:ext cx="1427162" cy="8048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4" imgW="698400" imgH="393480" progId="Equation.DSMT4">
                  <p:embed/>
                </p:oleObj>
              </mc:Choice>
              <mc:Fallback>
                <p:oleObj name="Equation" r:id="rId4" imgW="69840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484438" y="2508250"/>
                        <a:ext cx="1427162" cy="804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35" name="Object 11"/>
          <p:cNvGraphicFramePr>
            <a:graphicFrameLocks noChangeAspect="1"/>
          </p:cNvGraphicFramePr>
          <p:nvPr/>
        </p:nvGraphicFramePr>
        <p:xfrm>
          <a:off x="3635375" y="3213100"/>
          <a:ext cx="425450" cy="576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公式" r:id="rId6" imgW="126720" imgH="241200" progId="Equation.3">
                  <p:embed/>
                </p:oleObj>
              </mc:Choice>
              <mc:Fallback>
                <p:oleObj name="公式" r:id="rId6" imgW="126720" imgH="241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635375" y="3213100"/>
                        <a:ext cx="425450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36" name="Text Box 12"/>
          <p:cNvSpPr txBox="1">
            <a:spLocks noChangeArrowheads="1"/>
          </p:cNvSpPr>
          <p:nvPr/>
        </p:nvSpPr>
        <p:spPr bwMode="auto">
          <a:xfrm>
            <a:off x="-468313" y="3860800"/>
            <a:ext cx="4032251" cy="1674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00FF"/>
                </a:solidFill>
              </a:rPr>
              <a:t>          </a:t>
            </a:r>
            <a:r>
              <a:rPr lang="zh-CN" altLang="en-US" sz="2400" b="1">
                <a:solidFill>
                  <a:srgbClr val="0000FF"/>
                </a:solidFill>
              </a:rPr>
              <a:t>由</a:t>
            </a:r>
            <a:r>
              <a:rPr lang="zh-CN" altLang="en-US" sz="2400" b="1">
                <a:solidFill>
                  <a:srgbClr val="0000FF"/>
                </a:solidFill>
                <a:latin typeface="宋体" charset="-122"/>
              </a:rPr>
              <a:t>②得</a:t>
            </a:r>
            <a:r>
              <a:rPr lang="en-US" altLang="zh-CN" sz="2400" b="1">
                <a:solidFill>
                  <a:srgbClr val="0000FF"/>
                </a:solidFill>
                <a:latin typeface="宋体" charset="-122"/>
              </a:rPr>
              <a:t>:	       </a:t>
            </a:r>
          </a:p>
          <a:p>
            <a:pPr>
              <a:spcBef>
                <a:spcPct val="50000"/>
              </a:spcBef>
            </a:pPr>
            <a:endParaRPr lang="en-US" altLang="zh-CN" sz="2400" b="1">
              <a:solidFill>
                <a:srgbClr val="0000FF"/>
              </a:solidFill>
              <a:latin typeface="宋体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宋体" charset="-122"/>
              </a:rPr>
              <a:t>    </a:t>
            </a:r>
          </a:p>
        </p:txBody>
      </p:sp>
      <p:graphicFrame>
        <p:nvGraphicFramePr>
          <p:cNvPr id="26637" name="Object 13"/>
          <p:cNvGraphicFramePr>
            <a:graphicFrameLocks noChangeAspect="1"/>
          </p:cNvGraphicFramePr>
          <p:nvPr/>
        </p:nvGraphicFramePr>
        <p:xfrm>
          <a:off x="1878013" y="3933825"/>
          <a:ext cx="1646237" cy="485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8" imgW="685800" imgH="203040" progId="Equation.DSMT4">
                  <p:embed/>
                </p:oleObj>
              </mc:Choice>
              <mc:Fallback>
                <p:oleObj name="Equation" r:id="rId8" imgW="685800" imgH="2030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878013" y="3933825"/>
                        <a:ext cx="1646237" cy="485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38" name="Object 14"/>
          <p:cNvGraphicFramePr>
            <a:graphicFrameLocks noChangeAspect="1"/>
          </p:cNvGraphicFramePr>
          <p:nvPr/>
        </p:nvGraphicFramePr>
        <p:xfrm>
          <a:off x="3779838" y="4437063"/>
          <a:ext cx="373062" cy="5762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公式" r:id="rId10" imgW="139680" imgH="215640" progId="Equation.3">
                  <p:embed/>
                </p:oleObj>
              </mc:Choice>
              <mc:Fallback>
                <p:oleObj name="公式" r:id="rId10" imgW="13968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79838" y="4437063"/>
                        <a:ext cx="373062" cy="5762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6639" name="Group 15"/>
          <p:cNvGrpSpPr/>
          <p:nvPr/>
        </p:nvGrpSpPr>
        <p:grpSpPr>
          <a:xfrm>
            <a:off x="3924300" y="5157788"/>
            <a:ext cx="4789488" cy="365125"/>
            <a:chOff x="1247" y="2160"/>
            <a:chExt cx="4037" cy="230"/>
          </a:xfrm>
        </p:grpSpPr>
        <p:sp>
          <p:nvSpPr>
            <p:cNvPr id="26640" name="Line 16"/>
            <p:cNvSpPr>
              <a:spLocks noChangeAspect="1" noChangeShapeType="1"/>
            </p:cNvSpPr>
            <p:nvPr/>
          </p:nvSpPr>
          <p:spPr bwMode="auto">
            <a:xfrm>
              <a:off x="1247" y="2205"/>
              <a:ext cx="4037" cy="1"/>
            </a:xfrm>
            <a:prstGeom prst="line">
              <a:avLst/>
            </a:prstGeom>
            <a:noFill/>
            <a:ln w="38100">
              <a:solidFill>
                <a:srgbClr val="0033CC"/>
              </a:solidFill>
              <a:round/>
              <a:headEnd type="none" w="med" len="lg"/>
              <a:tailEnd type="triangle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6641" name="Group 17"/>
            <p:cNvGrpSpPr/>
            <p:nvPr/>
          </p:nvGrpSpPr>
          <p:grpSpPr>
            <a:xfrm>
              <a:off x="2200" y="2160"/>
              <a:ext cx="2953" cy="230"/>
              <a:chOff x="2245" y="2160"/>
              <a:chExt cx="2953" cy="230"/>
            </a:xfrm>
          </p:grpSpPr>
          <p:sp>
            <p:nvSpPr>
              <p:cNvPr id="26642" name="Rectangle 18"/>
              <p:cNvSpPr>
                <a:spLocks noChangeArrowheads="1"/>
              </p:cNvSpPr>
              <p:nvPr/>
            </p:nvSpPr>
            <p:spPr bwMode="auto">
              <a:xfrm>
                <a:off x="4966" y="2160"/>
                <a:ext cx="232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 i="1">
                    <a:solidFill>
                      <a:srgbClr val="3333FF"/>
                    </a:solidFill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x</a:t>
                </a:r>
                <a:endParaRPr lang="en-US" altLang="zh-CN" sz="2400" b="1">
                  <a:solidFill>
                    <a:srgbClr val="3333FF"/>
                  </a:solidFill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</p:txBody>
          </p:sp>
          <p:grpSp>
            <p:nvGrpSpPr>
              <p:cNvPr id="26643" name="Group 19"/>
              <p:cNvGrpSpPr/>
              <p:nvPr/>
            </p:nvGrpSpPr>
            <p:grpSpPr>
              <a:xfrm>
                <a:off x="2245" y="2160"/>
                <a:ext cx="2359" cy="52"/>
                <a:chOff x="2245" y="1933"/>
                <a:chExt cx="2359" cy="52"/>
              </a:xfrm>
            </p:grpSpPr>
            <p:sp>
              <p:nvSpPr>
                <p:cNvPr id="26644" name="Line 20"/>
                <p:cNvSpPr>
                  <a:spLocks noChangeShapeType="1"/>
                </p:cNvSpPr>
                <p:nvPr/>
              </p:nvSpPr>
              <p:spPr bwMode="auto">
                <a:xfrm flipH="1">
                  <a:off x="3515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45" name="Line 21"/>
                <p:cNvSpPr>
                  <a:spLocks noChangeShapeType="1"/>
                </p:cNvSpPr>
                <p:nvPr/>
              </p:nvSpPr>
              <p:spPr bwMode="auto">
                <a:xfrm flipH="1">
                  <a:off x="4060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46" name="Line 22"/>
                <p:cNvSpPr>
                  <a:spLocks noChangeShapeType="1"/>
                </p:cNvSpPr>
                <p:nvPr/>
              </p:nvSpPr>
              <p:spPr bwMode="auto">
                <a:xfrm flipH="1">
                  <a:off x="4241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47" name="Line 23"/>
                <p:cNvSpPr>
                  <a:spLocks noChangeShapeType="1"/>
                </p:cNvSpPr>
                <p:nvPr/>
              </p:nvSpPr>
              <p:spPr bwMode="auto">
                <a:xfrm flipH="1">
                  <a:off x="4422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48" name="Line 24"/>
                <p:cNvSpPr>
                  <a:spLocks noChangeShapeType="1"/>
                </p:cNvSpPr>
                <p:nvPr/>
              </p:nvSpPr>
              <p:spPr bwMode="auto">
                <a:xfrm flipH="1">
                  <a:off x="4604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49" name="Line 25"/>
                <p:cNvSpPr>
                  <a:spLocks noChangeShapeType="1"/>
                </p:cNvSpPr>
                <p:nvPr/>
              </p:nvSpPr>
              <p:spPr bwMode="auto">
                <a:xfrm flipH="1">
                  <a:off x="3334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50" name="Line 26"/>
                <p:cNvSpPr>
                  <a:spLocks noChangeShapeType="1"/>
                </p:cNvSpPr>
                <p:nvPr/>
              </p:nvSpPr>
              <p:spPr bwMode="auto">
                <a:xfrm flipH="1">
                  <a:off x="3152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51" name="Line 27"/>
                <p:cNvSpPr>
                  <a:spLocks noChangeShapeType="1"/>
                </p:cNvSpPr>
                <p:nvPr/>
              </p:nvSpPr>
              <p:spPr bwMode="auto">
                <a:xfrm flipH="1">
                  <a:off x="3697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52" name="Line 28"/>
                <p:cNvSpPr>
                  <a:spLocks noChangeShapeType="1"/>
                </p:cNvSpPr>
                <p:nvPr/>
              </p:nvSpPr>
              <p:spPr bwMode="auto">
                <a:xfrm flipH="1">
                  <a:off x="3878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53" name="Line 29"/>
                <p:cNvSpPr>
                  <a:spLocks noChangeShapeType="1"/>
                </p:cNvSpPr>
                <p:nvPr/>
              </p:nvSpPr>
              <p:spPr bwMode="auto">
                <a:xfrm flipH="1">
                  <a:off x="2789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54" name="Line 30"/>
                <p:cNvSpPr>
                  <a:spLocks noChangeShapeType="1"/>
                </p:cNvSpPr>
                <p:nvPr/>
              </p:nvSpPr>
              <p:spPr bwMode="auto">
                <a:xfrm flipH="1">
                  <a:off x="2608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55" name="Line 31"/>
                <p:cNvSpPr>
                  <a:spLocks noChangeShapeType="1"/>
                </p:cNvSpPr>
                <p:nvPr/>
              </p:nvSpPr>
              <p:spPr bwMode="auto">
                <a:xfrm flipH="1">
                  <a:off x="2427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656" name="Line 32"/>
                <p:cNvSpPr>
                  <a:spLocks noChangeShapeType="1"/>
                </p:cNvSpPr>
                <p:nvPr/>
              </p:nvSpPr>
              <p:spPr bwMode="auto">
                <a:xfrm flipH="1">
                  <a:off x="2245" y="1933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6657" name="Line 33"/>
              <p:cNvSpPr>
                <a:spLocks noChangeShapeType="1"/>
              </p:cNvSpPr>
              <p:nvPr/>
            </p:nvSpPr>
            <p:spPr bwMode="auto">
              <a:xfrm flipH="1">
                <a:off x="4967" y="2160"/>
                <a:ext cx="0" cy="52"/>
              </a:xfrm>
              <a:prstGeom prst="line">
                <a:avLst/>
              </a:prstGeom>
              <a:noFill/>
              <a:ln w="38100">
                <a:solidFill>
                  <a:srgbClr val="00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8" name="Line 34"/>
              <p:cNvSpPr>
                <a:spLocks noChangeShapeType="1"/>
              </p:cNvSpPr>
              <p:nvPr/>
            </p:nvSpPr>
            <p:spPr bwMode="auto">
              <a:xfrm flipH="1">
                <a:off x="4785" y="2160"/>
                <a:ext cx="0" cy="52"/>
              </a:xfrm>
              <a:prstGeom prst="line">
                <a:avLst/>
              </a:prstGeom>
              <a:noFill/>
              <a:ln w="38100">
                <a:solidFill>
                  <a:srgbClr val="00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6659" name="Group 35"/>
          <p:cNvGrpSpPr/>
          <p:nvPr/>
        </p:nvGrpSpPr>
        <p:grpSpPr>
          <a:xfrm>
            <a:off x="5580063" y="2060575"/>
            <a:ext cx="996950" cy="4625975"/>
            <a:chOff x="3284" y="460"/>
            <a:chExt cx="628" cy="5413"/>
          </a:xfrm>
        </p:grpSpPr>
        <p:sp>
          <p:nvSpPr>
            <p:cNvPr id="26660" name="Text Box 36"/>
            <p:cNvSpPr txBox="1">
              <a:spLocks noChangeArrowheads="1"/>
            </p:cNvSpPr>
            <p:nvPr/>
          </p:nvSpPr>
          <p:spPr bwMode="auto">
            <a:xfrm>
              <a:off x="3288" y="662"/>
              <a:ext cx="453" cy="52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8000"/>
                </a:spcBef>
              </a:pP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endParaRPr lang="en-US" altLang="zh-CN" sz="2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endParaRPr lang="en-US" altLang="zh-CN" sz="2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3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2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1</a:t>
              </a:r>
            </a:p>
            <a:p>
              <a:pPr eaLnBrk="0" hangingPunct="0">
                <a:spcBef>
                  <a:spcPct val="58000"/>
                </a:spcBef>
              </a:pP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-1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-2</a:t>
              </a:r>
            </a:p>
            <a:p>
              <a:pPr eaLnBrk="0" hangingPunct="0">
                <a:spcBef>
                  <a:spcPct val="58000"/>
                </a:spcBef>
              </a:pP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6661" name="Text Box 37"/>
            <p:cNvSpPr txBox="1">
              <a:spLocks noChangeArrowheads="1"/>
            </p:cNvSpPr>
            <p:nvPr/>
          </p:nvSpPr>
          <p:spPr bwMode="auto">
            <a:xfrm>
              <a:off x="3284" y="460"/>
              <a:ext cx="628" cy="5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endParaRPr lang="zh-CN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</p:grpSp>
      <p:grpSp>
        <p:nvGrpSpPr>
          <p:cNvPr id="26662" name="Group 38"/>
          <p:cNvGrpSpPr/>
          <p:nvPr/>
        </p:nvGrpSpPr>
        <p:grpSpPr>
          <a:xfrm>
            <a:off x="5867400" y="2708275"/>
            <a:ext cx="576263" cy="3925888"/>
            <a:chOff x="612" y="0"/>
            <a:chExt cx="363" cy="3288"/>
          </a:xfrm>
        </p:grpSpPr>
        <p:sp>
          <p:nvSpPr>
            <p:cNvPr id="26663" name="Line 39"/>
            <p:cNvSpPr>
              <a:spLocks noChangeAspect="1" noChangeShapeType="1"/>
            </p:cNvSpPr>
            <p:nvPr/>
          </p:nvSpPr>
          <p:spPr bwMode="auto">
            <a:xfrm flipH="1">
              <a:off x="622" y="0"/>
              <a:ext cx="0" cy="3288"/>
            </a:xfrm>
            <a:prstGeom prst="line">
              <a:avLst/>
            </a:prstGeom>
            <a:noFill/>
            <a:ln w="31750">
              <a:solidFill>
                <a:srgbClr val="0000FF"/>
              </a:solidFill>
              <a:round/>
              <a:headEnd type="triangle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64" name="Rectangle 40"/>
            <p:cNvSpPr>
              <a:spLocks noChangeArrowheads="1"/>
            </p:cNvSpPr>
            <p:nvPr/>
          </p:nvSpPr>
          <p:spPr bwMode="auto">
            <a:xfrm>
              <a:off x="748" y="120"/>
              <a:ext cx="227" cy="3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 i="1">
                  <a:solidFill>
                    <a:srgbClr val="3333FF"/>
                  </a:solidFill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y</a:t>
              </a:r>
              <a:endParaRPr lang="en-US" altLang="zh-CN" sz="3600" b="1">
                <a:solidFill>
                  <a:srgbClr val="3333FF"/>
                </a:solidFill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6665" name="Line 41"/>
            <p:cNvSpPr>
              <a:spLocks noChangeShapeType="1"/>
            </p:cNvSpPr>
            <p:nvPr/>
          </p:nvSpPr>
          <p:spPr bwMode="auto">
            <a:xfrm>
              <a:off x="622" y="2795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66" name="Line 42"/>
            <p:cNvSpPr>
              <a:spLocks noChangeShapeType="1"/>
            </p:cNvSpPr>
            <p:nvPr/>
          </p:nvSpPr>
          <p:spPr bwMode="auto">
            <a:xfrm>
              <a:off x="612" y="2976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67" name="Line 43"/>
            <p:cNvSpPr>
              <a:spLocks noChangeShapeType="1"/>
            </p:cNvSpPr>
            <p:nvPr/>
          </p:nvSpPr>
          <p:spPr bwMode="auto">
            <a:xfrm>
              <a:off x="612" y="1878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68" name="Line 44"/>
            <p:cNvSpPr>
              <a:spLocks noChangeShapeType="1"/>
            </p:cNvSpPr>
            <p:nvPr/>
          </p:nvSpPr>
          <p:spPr bwMode="auto">
            <a:xfrm>
              <a:off x="612" y="1333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69" name="Line 45"/>
            <p:cNvSpPr>
              <a:spLocks noChangeShapeType="1"/>
            </p:cNvSpPr>
            <p:nvPr/>
          </p:nvSpPr>
          <p:spPr bwMode="auto">
            <a:xfrm>
              <a:off x="612" y="1152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0" name="Line 46"/>
            <p:cNvSpPr>
              <a:spLocks noChangeShapeType="1"/>
            </p:cNvSpPr>
            <p:nvPr/>
          </p:nvSpPr>
          <p:spPr bwMode="auto">
            <a:xfrm>
              <a:off x="612" y="971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1" name="Line 47"/>
            <p:cNvSpPr>
              <a:spLocks noChangeShapeType="1"/>
            </p:cNvSpPr>
            <p:nvPr/>
          </p:nvSpPr>
          <p:spPr bwMode="auto">
            <a:xfrm>
              <a:off x="612" y="2604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2" name="Line 48"/>
            <p:cNvSpPr>
              <a:spLocks noChangeShapeType="1"/>
            </p:cNvSpPr>
            <p:nvPr/>
          </p:nvSpPr>
          <p:spPr bwMode="auto">
            <a:xfrm>
              <a:off x="612" y="2422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3" name="Line 49"/>
            <p:cNvSpPr>
              <a:spLocks noChangeShapeType="1"/>
            </p:cNvSpPr>
            <p:nvPr/>
          </p:nvSpPr>
          <p:spPr bwMode="auto">
            <a:xfrm>
              <a:off x="612" y="2241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4" name="Line 50"/>
            <p:cNvSpPr>
              <a:spLocks noChangeShapeType="1"/>
            </p:cNvSpPr>
            <p:nvPr/>
          </p:nvSpPr>
          <p:spPr bwMode="auto">
            <a:xfrm>
              <a:off x="612" y="1696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5" name="Line 51"/>
            <p:cNvSpPr>
              <a:spLocks noChangeShapeType="1"/>
            </p:cNvSpPr>
            <p:nvPr/>
          </p:nvSpPr>
          <p:spPr bwMode="auto">
            <a:xfrm>
              <a:off x="612" y="1515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6" name="Line 52"/>
            <p:cNvSpPr>
              <a:spLocks noChangeShapeType="1"/>
            </p:cNvSpPr>
            <p:nvPr/>
          </p:nvSpPr>
          <p:spPr bwMode="auto">
            <a:xfrm>
              <a:off x="612" y="789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7" name="Line 53"/>
            <p:cNvSpPr>
              <a:spLocks noChangeShapeType="1"/>
            </p:cNvSpPr>
            <p:nvPr/>
          </p:nvSpPr>
          <p:spPr bwMode="auto">
            <a:xfrm>
              <a:off x="612" y="592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8" name="Line 54"/>
            <p:cNvSpPr>
              <a:spLocks noChangeShapeType="1"/>
            </p:cNvSpPr>
            <p:nvPr/>
          </p:nvSpPr>
          <p:spPr bwMode="auto">
            <a:xfrm>
              <a:off x="612" y="411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9" name="Line 55"/>
            <p:cNvSpPr>
              <a:spLocks noChangeShapeType="1"/>
            </p:cNvSpPr>
            <p:nvPr/>
          </p:nvSpPr>
          <p:spPr bwMode="auto">
            <a:xfrm>
              <a:off x="612" y="230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6687" name="Group 63"/>
          <p:cNvGrpSpPr/>
          <p:nvPr/>
        </p:nvGrpSpPr>
        <p:grpSpPr>
          <a:xfrm>
            <a:off x="4859338" y="5229225"/>
            <a:ext cx="2449512" cy="366713"/>
            <a:chOff x="3061" y="3294"/>
            <a:chExt cx="1543" cy="231"/>
          </a:xfrm>
        </p:grpSpPr>
        <p:sp>
          <p:nvSpPr>
            <p:cNvPr id="26681" name="Rectangle 57"/>
            <p:cNvSpPr>
              <a:spLocks noChangeArrowheads="1"/>
            </p:cNvSpPr>
            <p:nvPr/>
          </p:nvSpPr>
          <p:spPr bwMode="auto">
            <a:xfrm>
              <a:off x="3061" y="3294"/>
              <a:ext cx="14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-2</a:t>
              </a: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6682" name="Rectangle 58"/>
            <p:cNvSpPr>
              <a:spLocks noChangeArrowheads="1"/>
            </p:cNvSpPr>
            <p:nvPr/>
          </p:nvSpPr>
          <p:spPr bwMode="auto">
            <a:xfrm>
              <a:off x="4195" y="3294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2</a:t>
              </a:r>
            </a:p>
          </p:txBody>
        </p:sp>
        <p:sp>
          <p:nvSpPr>
            <p:cNvPr id="26683" name="Rectangle 59"/>
            <p:cNvSpPr>
              <a:spLocks noChangeArrowheads="1"/>
            </p:cNvSpPr>
            <p:nvPr/>
          </p:nvSpPr>
          <p:spPr bwMode="auto">
            <a:xfrm>
              <a:off x="3334" y="3294"/>
              <a:ext cx="14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-1</a:t>
              </a: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6684" name="Rectangle 60"/>
            <p:cNvSpPr>
              <a:spLocks noChangeArrowheads="1"/>
            </p:cNvSpPr>
            <p:nvPr/>
          </p:nvSpPr>
          <p:spPr bwMode="auto">
            <a:xfrm>
              <a:off x="3606" y="3294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0</a:t>
              </a:r>
            </a:p>
          </p:txBody>
        </p:sp>
        <p:sp>
          <p:nvSpPr>
            <p:cNvPr id="26685" name="Rectangle 61"/>
            <p:cNvSpPr>
              <a:spLocks noChangeArrowheads="1"/>
            </p:cNvSpPr>
            <p:nvPr/>
          </p:nvSpPr>
          <p:spPr bwMode="auto">
            <a:xfrm>
              <a:off x="3923" y="3294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1</a:t>
              </a:r>
            </a:p>
          </p:txBody>
        </p:sp>
        <p:sp>
          <p:nvSpPr>
            <p:cNvPr id="26686" name="Text Box 62"/>
            <p:cNvSpPr txBox="1">
              <a:spLocks noChangeArrowheads="1"/>
            </p:cNvSpPr>
            <p:nvPr/>
          </p:nvSpPr>
          <p:spPr bwMode="auto">
            <a:xfrm>
              <a:off x="4422" y="3294"/>
              <a:ext cx="18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solidFill>
                    <a:srgbClr val="3333FF"/>
                  </a:solidFill>
                </a:rPr>
                <a:t>3</a:t>
              </a:r>
            </a:p>
          </p:txBody>
        </p:sp>
      </p:grpSp>
      <p:sp>
        <p:nvSpPr>
          <p:cNvPr id="26688" name="Oval 64"/>
          <p:cNvSpPr>
            <a:spLocks noChangeArrowheads="1"/>
          </p:cNvSpPr>
          <p:nvPr/>
        </p:nvSpPr>
        <p:spPr bwMode="auto">
          <a:xfrm>
            <a:off x="5003800" y="5157788"/>
            <a:ext cx="71438" cy="71437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89" name="Oval 65"/>
          <p:cNvSpPr>
            <a:spLocks noChangeArrowheads="1"/>
          </p:cNvSpPr>
          <p:nvPr/>
        </p:nvSpPr>
        <p:spPr bwMode="auto">
          <a:xfrm>
            <a:off x="5867400" y="4724400"/>
            <a:ext cx="71438" cy="71438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90" name="Oval 66"/>
          <p:cNvSpPr>
            <a:spLocks noChangeArrowheads="1"/>
          </p:cNvSpPr>
          <p:nvPr/>
        </p:nvSpPr>
        <p:spPr bwMode="auto">
          <a:xfrm>
            <a:off x="5867400" y="6021388"/>
            <a:ext cx="71438" cy="71437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91" name="Oval 67"/>
          <p:cNvSpPr>
            <a:spLocks noChangeArrowheads="1"/>
          </p:cNvSpPr>
          <p:nvPr/>
        </p:nvSpPr>
        <p:spPr bwMode="auto">
          <a:xfrm>
            <a:off x="6300788" y="5157788"/>
            <a:ext cx="71437" cy="71437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92" name="Line 68"/>
          <p:cNvSpPr>
            <a:spLocks noChangeShapeType="1"/>
          </p:cNvSpPr>
          <p:nvPr/>
        </p:nvSpPr>
        <p:spPr bwMode="auto">
          <a:xfrm flipV="1">
            <a:off x="5651500" y="2420938"/>
            <a:ext cx="2089150" cy="4176712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93" name="Line 69"/>
          <p:cNvSpPr>
            <a:spLocks noChangeShapeType="1"/>
          </p:cNvSpPr>
          <p:nvPr/>
        </p:nvSpPr>
        <p:spPr bwMode="auto">
          <a:xfrm flipV="1">
            <a:off x="4067175" y="3284538"/>
            <a:ext cx="4826000" cy="23764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94" name="Line 70"/>
          <p:cNvSpPr>
            <a:spLocks noChangeShapeType="1"/>
          </p:cNvSpPr>
          <p:nvPr/>
        </p:nvSpPr>
        <p:spPr bwMode="auto">
          <a:xfrm flipH="1" flipV="1">
            <a:off x="6804025" y="4292600"/>
            <a:ext cx="0" cy="936625"/>
          </a:xfrm>
          <a:prstGeom prst="line">
            <a:avLst/>
          </a:prstGeom>
          <a:noFill/>
          <a:ln w="38100">
            <a:solidFill>
              <a:srgbClr val="0000FF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95" name="Line 71"/>
          <p:cNvSpPr>
            <a:spLocks noChangeShapeType="1"/>
          </p:cNvSpPr>
          <p:nvPr/>
        </p:nvSpPr>
        <p:spPr bwMode="auto">
          <a:xfrm>
            <a:off x="5940425" y="4292600"/>
            <a:ext cx="863600" cy="0"/>
          </a:xfrm>
          <a:prstGeom prst="line">
            <a:avLst/>
          </a:prstGeom>
          <a:noFill/>
          <a:ln w="38100">
            <a:solidFill>
              <a:srgbClr val="0000FF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96" name="Text Box 72"/>
          <p:cNvSpPr txBox="1">
            <a:spLocks noChangeArrowheads="1"/>
          </p:cNvSpPr>
          <p:nvPr/>
        </p:nvSpPr>
        <p:spPr bwMode="auto">
          <a:xfrm>
            <a:off x="0" y="2708275"/>
            <a:ext cx="4716463" cy="1144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</a:rPr>
              <a:t>解：由①得：</a:t>
            </a:r>
            <a:r>
              <a:rPr lang="zh-CN" altLang="en-US" b="1">
                <a:solidFill>
                  <a:srgbClr val="0000FF"/>
                </a:solidFill>
              </a:rPr>
              <a:t>		</a:t>
            </a:r>
          </a:p>
          <a:p>
            <a:endParaRPr lang="zh-CN" altLang="en-US" b="1">
              <a:solidFill>
                <a:srgbClr val="0000FF"/>
              </a:solidFill>
            </a:endParaRPr>
          </a:p>
          <a:p>
            <a:pPr>
              <a:spcBef>
                <a:spcPct val="50000"/>
              </a:spcBef>
            </a:pPr>
            <a:endParaRPr lang="en-US" altLang="zh-CN"/>
          </a:p>
        </p:txBody>
      </p:sp>
      <p:sp>
        <p:nvSpPr>
          <p:cNvPr id="26697" name="Text Box 73"/>
          <p:cNvSpPr txBox="1">
            <a:spLocks noChangeArrowheads="1"/>
          </p:cNvSpPr>
          <p:nvPr/>
        </p:nvSpPr>
        <p:spPr bwMode="auto">
          <a:xfrm>
            <a:off x="0" y="3284538"/>
            <a:ext cx="4356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</a:rPr>
              <a:t>取点</a:t>
            </a:r>
            <a:r>
              <a:rPr lang="en-US" altLang="zh-CN" sz="2400" b="1">
                <a:solidFill>
                  <a:srgbClr val="0000FF"/>
                </a:solidFill>
                <a:latin typeface="Times New Roman" pitchFamily="18" charset="0"/>
              </a:rPr>
              <a:t>(-2,0)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，</a:t>
            </a:r>
            <a:r>
              <a:rPr lang="en-US" altLang="zh-CN" sz="2400" b="1">
                <a:solidFill>
                  <a:srgbClr val="0000FF"/>
                </a:solidFill>
                <a:latin typeface="Times New Roman" pitchFamily="18" charset="0"/>
              </a:rPr>
              <a:t>(0,1)</a:t>
            </a:r>
            <a:r>
              <a:rPr lang="zh-CN" altLang="en-US" sz="2400" b="1">
                <a:solidFill>
                  <a:srgbClr val="0000FF"/>
                </a:solidFill>
              </a:rPr>
              <a:t>作出直线     </a:t>
            </a:r>
            <a:r>
              <a:rPr lang="en-US" altLang="zh-CN" sz="2400" b="1">
                <a:solidFill>
                  <a:srgbClr val="0000FF"/>
                </a:solidFill>
              </a:rPr>
              <a:t>.</a:t>
            </a:r>
          </a:p>
        </p:txBody>
      </p:sp>
      <p:sp>
        <p:nvSpPr>
          <p:cNvPr id="26698" name="Text Box 74"/>
          <p:cNvSpPr txBox="1">
            <a:spLocks noChangeArrowheads="1"/>
          </p:cNvSpPr>
          <p:nvPr/>
        </p:nvSpPr>
        <p:spPr bwMode="auto">
          <a:xfrm>
            <a:off x="250825" y="4437063"/>
            <a:ext cx="3744913" cy="73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</a:rPr>
              <a:t>取点</a:t>
            </a:r>
            <a:r>
              <a:rPr lang="en-US" altLang="zh-CN" sz="2400" b="1">
                <a:solidFill>
                  <a:srgbClr val="0000FF"/>
                </a:solidFill>
                <a:latin typeface="Times New Roman" pitchFamily="18" charset="0"/>
              </a:rPr>
              <a:t>(1,0)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，</a:t>
            </a:r>
            <a:r>
              <a:rPr lang="en-US" altLang="zh-CN" sz="2400" b="1">
                <a:solidFill>
                  <a:srgbClr val="0000FF"/>
                </a:solidFill>
                <a:latin typeface="Times New Roman" pitchFamily="18" charset="0"/>
              </a:rPr>
              <a:t>(0,-2),</a:t>
            </a:r>
            <a:r>
              <a:rPr lang="zh-CN" altLang="en-US" sz="2400" b="1">
                <a:solidFill>
                  <a:srgbClr val="0000FF"/>
                </a:solidFill>
              </a:rPr>
              <a:t>作出直线</a:t>
            </a:r>
            <a:r>
              <a:rPr lang="zh-CN" altLang="en-US" b="1">
                <a:solidFill>
                  <a:srgbClr val="0000FF"/>
                </a:solidFill>
              </a:rPr>
              <a:t>	</a:t>
            </a:r>
          </a:p>
        </p:txBody>
      </p:sp>
      <p:sp>
        <p:nvSpPr>
          <p:cNvPr id="26699" name="Text Box 75"/>
          <p:cNvSpPr txBox="1">
            <a:spLocks noChangeArrowheads="1"/>
          </p:cNvSpPr>
          <p:nvPr/>
        </p:nvSpPr>
        <p:spPr bwMode="auto">
          <a:xfrm>
            <a:off x="250825" y="5805488"/>
            <a:ext cx="48244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</a:rPr>
              <a:t>观察图象得出交点为</a:t>
            </a:r>
            <a:r>
              <a:rPr lang="zh-CN" altLang="en-US" sz="2800" b="1" i="1">
                <a:solidFill>
                  <a:srgbClr val="0000FF"/>
                </a:solidFill>
                <a:latin typeface="Times New Roman" pitchFamily="18" charset="0"/>
              </a:rPr>
              <a:t>Ｐ</a:t>
            </a:r>
            <a:r>
              <a:rPr lang="zh-CN" altLang="en-US" sz="2800" b="1">
                <a:solidFill>
                  <a:srgbClr val="0000FF"/>
                </a:solidFill>
              </a:rPr>
              <a:t>（</a:t>
            </a:r>
            <a:r>
              <a:rPr lang="en-US" altLang="zh-CN" sz="2800" b="1">
                <a:solidFill>
                  <a:srgbClr val="0000FF"/>
                </a:solidFill>
                <a:latin typeface="Times New Roman" pitchFamily="18" charset="0"/>
              </a:rPr>
              <a:t>2,2</a:t>
            </a:r>
            <a:r>
              <a:rPr lang="en-US" altLang="zh-CN" sz="2800" b="1">
                <a:solidFill>
                  <a:srgbClr val="0000FF"/>
                </a:solidFill>
              </a:rPr>
              <a:t>)</a:t>
            </a:r>
          </a:p>
        </p:txBody>
      </p:sp>
      <p:graphicFrame>
        <p:nvGraphicFramePr>
          <p:cNvPr id="26700" name="Object 76"/>
          <p:cNvGraphicFramePr>
            <a:graphicFrameLocks noChangeAspect="1"/>
          </p:cNvGraphicFramePr>
          <p:nvPr/>
        </p:nvGraphicFramePr>
        <p:xfrm>
          <a:off x="7380288" y="2060575"/>
          <a:ext cx="373062" cy="576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公式" r:id="rId12" imgW="139680" imgH="215640" progId="Equation.3">
                  <p:embed/>
                </p:oleObj>
              </mc:Choice>
              <mc:Fallback>
                <p:oleObj name="公式" r:id="rId12" imgW="13968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380288" y="2060575"/>
                        <a:ext cx="373062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701" name="Object 77"/>
          <p:cNvGraphicFramePr>
            <a:graphicFrameLocks noChangeAspect="1"/>
          </p:cNvGraphicFramePr>
          <p:nvPr/>
        </p:nvGraphicFramePr>
        <p:xfrm>
          <a:off x="8205788" y="3429000"/>
          <a:ext cx="304800" cy="576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公式" r:id="rId14" imgW="114120" imgH="215640" progId="Equation.3">
                  <p:embed/>
                </p:oleObj>
              </mc:Choice>
              <mc:Fallback>
                <p:oleObj name="公式" r:id="rId14" imgW="11412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8205788" y="3429000"/>
                        <a:ext cx="304800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703" name="WordArt 79" descr="20041213522068548"/>
          <p:cNvSpPr>
            <a:spLocks noChangeAspect="1" noChangeArrowheads="1" noChangeShapeType="1" noTextEdit="1"/>
          </p:cNvSpPr>
          <p:nvPr/>
        </p:nvSpPr>
        <p:spPr bwMode="auto">
          <a:xfrm>
            <a:off x="468313" y="0"/>
            <a:ext cx="8229600" cy="1143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FFFFCC"/>
                  </a:solidFill>
                  <a:round/>
                </a:ln>
                <a:blipFill dpi="0" rotWithShape="0">
                  <a:blip r:embed="rId16"/>
                  <a:stretch>
                    <a:fillRect/>
                  </a:stretch>
                </a:blipFill>
                <a:effectLst>
                  <a:outerShdw dist="45791" dir="2021404" algn="ctr" rotWithShape="0">
                    <a:srgbClr val="808080"/>
                  </a:outerShdw>
                </a:effectLst>
                <a:latin typeface="华文新魏"/>
                <a:ea typeface="华文新魏"/>
              </a:rPr>
              <a:t>三．解二元一次方程组的新方法</a:t>
            </a:r>
            <a:r>
              <a:rPr lang="en-US" altLang="zh-CN" sz="3600" b="1" kern="10">
                <a:ln w="12700">
                  <a:solidFill>
                    <a:srgbClr val="FFFFCC"/>
                  </a:solidFill>
                  <a:round/>
                </a:ln>
                <a:blipFill dpi="0" rotWithShape="0">
                  <a:blip r:embed="rId16"/>
                  <a:stretch>
                    <a:fillRect/>
                  </a:stretch>
                </a:blipFill>
                <a:effectLst>
                  <a:outerShdw dist="45791" dir="2021404" algn="ctr" rotWithShape="0">
                    <a:srgbClr val="808080"/>
                  </a:outerShdw>
                </a:effectLst>
                <a:latin typeface="华文新魏"/>
                <a:ea typeface="华文新魏"/>
              </a:rPr>
              <a:t>——</a:t>
            </a:r>
            <a:r>
              <a:rPr lang="zh-CN" altLang="en-US" sz="3600" b="1" kern="10">
                <a:ln w="12700">
                  <a:solidFill>
                    <a:srgbClr val="FFFFCC"/>
                  </a:solidFill>
                  <a:round/>
                </a:ln>
                <a:blipFill dpi="0" rotWithShape="0">
                  <a:blip r:embed="rId16"/>
                  <a:stretch>
                    <a:fillRect/>
                  </a:stretch>
                </a:blipFill>
                <a:effectLst>
                  <a:outerShdw dist="45791" dir="2021404" algn="ctr" rotWithShape="0">
                    <a:srgbClr val="808080"/>
                  </a:outerShdw>
                </a:effectLst>
                <a:latin typeface="华文新魏"/>
                <a:ea typeface="华文新魏"/>
              </a:rPr>
              <a:t>图象法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6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6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6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6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6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6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7" presetID="2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6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8" presetID="2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6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9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1000"/>
                                        <p:tgtEl>
                                          <p:spTgt spid="26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3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  <p:cond evt="onBegin" delay="0">
                          <p:tn val="86"/>
                        </p:cond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3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26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2" presetID="2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13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66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6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8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66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6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2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5" dur="500"/>
                                        <p:tgtEl>
                                          <p:spTgt spid="26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2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6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6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  <p:cond evt="onBegin" delay="0">
                          <p:tn val="130"/>
                        </p:cond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5" dur="500"/>
                                        <p:tgtEl>
                                          <p:spTgt spid="26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7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9" dur="500"/>
                                        <p:tgtEl>
                                          <p:spTgt spid="26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1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6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6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  <p:bldP spid="26630" grpId="0"/>
      <p:bldP spid="26636" grpId="0"/>
      <p:bldP spid="26688" grpId="0"/>
      <p:bldP spid="26689" grpId="0"/>
      <p:bldP spid="26690" grpId="0"/>
      <p:bldP spid="26691" grpId="0"/>
      <p:bldP spid="26692" grpId="0"/>
      <p:bldP spid="26693" grpId="0"/>
      <p:bldP spid="26694" grpId="0"/>
      <p:bldP spid="26695" grpId="0"/>
      <p:bldP spid="26696" grpId="0"/>
      <p:bldP spid="26697" grpId="0"/>
      <p:bldP spid="26698" grpId="0"/>
      <p:bldP spid="26699" grpId="0"/>
      <p:bldP spid="2670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 sz="quarter"/>
          </p:nvPr>
        </p:nvSpPr>
        <p:spPr>
          <a:xfrm>
            <a:off x="468313" y="260350"/>
            <a:ext cx="8231187" cy="850900"/>
          </a:xfrm>
        </p:spPr>
        <p:txBody>
          <a:bodyPr/>
          <a:lstStyle/>
          <a:p>
            <a:pPr algn="l"/>
            <a:r>
              <a:rPr lang="zh-CN" altLang="en-US" sz="3200" b="1">
                <a:solidFill>
                  <a:srgbClr val="0000FF"/>
                </a:solidFill>
              </a:rPr>
              <a:t>例</a:t>
            </a:r>
            <a:r>
              <a:rPr lang="en-US" altLang="zh-CN" sz="3200" b="1">
                <a:solidFill>
                  <a:srgbClr val="0000FF"/>
                </a:solidFill>
              </a:rPr>
              <a:t>2  </a:t>
            </a:r>
            <a:r>
              <a:rPr lang="zh-CN" altLang="en-US" sz="3200" b="1">
                <a:solidFill>
                  <a:srgbClr val="0000FF"/>
                </a:solidFill>
              </a:rPr>
              <a:t>如图，直线	　　的交点坐标是</a:t>
            </a:r>
            <a:r>
              <a:rPr lang="zh-CN" altLang="en-US" sz="3200" b="1" u="sng">
                <a:solidFill>
                  <a:srgbClr val="0000FF"/>
                </a:solidFill>
              </a:rPr>
              <a:t>＿＿ </a:t>
            </a:r>
            <a:r>
              <a:rPr lang="en-US" altLang="zh-CN" sz="3200" b="1" u="sng">
                <a:solidFill>
                  <a:srgbClr val="0000FF"/>
                </a:solidFill>
              </a:rPr>
              <a:t>.</a:t>
            </a:r>
            <a:endParaRPr lang="en-US" altLang="zh-CN" sz="3200" b="1">
              <a:solidFill>
                <a:srgbClr val="0000FF"/>
              </a:solidFill>
            </a:endParaRPr>
          </a:p>
        </p:txBody>
      </p:sp>
      <p:graphicFrame>
        <p:nvGraphicFramePr>
          <p:cNvPr id="11269" name="Object 5"/>
          <p:cNvGraphicFramePr>
            <a:graphicFrameLocks noChangeAspect="1"/>
          </p:cNvGraphicFramePr>
          <p:nvPr>
            <p:ph sz="quarter" idx="3"/>
          </p:nvPr>
        </p:nvGraphicFramePr>
        <p:xfrm>
          <a:off x="3851275" y="403225"/>
          <a:ext cx="1081088" cy="649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公式" r:id="rId2" imgW="444240" imgH="266400" progId="Equation.3">
                  <p:embed/>
                </p:oleObj>
              </mc:Choice>
              <mc:Fallback>
                <p:oleObj name="公式" r:id="rId2" imgW="444240" imgH="26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851275" y="403225"/>
                        <a:ext cx="1081088" cy="649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70" name="Object 6"/>
          <p:cNvGraphicFramePr>
            <a:graphicFrameLocks noChangeAspect="1"/>
          </p:cNvGraphicFramePr>
          <p:nvPr>
            <p:ph sz="quarter" idx="4"/>
          </p:nvPr>
        </p:nvGraphicFramePr>
        <p:xfrm>
          <a:off x="395288" y="1196975"/>
          <a:ext cx="5048250" cy="5221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Equation" r:id="rId4" imgW="1841400" imgH="1904760" progId="Equation.3">
                  <p:embed/>
                </p:oleObj>
              </mc:Choice>
              <mc:Fallback>
                <p:oleObj name="Equation" r:id="rId4" imgW="1841400" imgH="190476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5288" y="1196975"/>
                        <a:ext cx="5048250" cy="5221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1763713" y="5013325"/>
            <a:ext cx="2520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/>
          </a:p>
        </p:txBody>
      </p:sp>
      <p:pic>
        <p:nvPicPr>
          <p:cNvPr id="11331" name="Picture 67" descr="3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60350"/>
            <a:ext cx="669925" cy="66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336" name="Group 72"/>
          <p:cNvGrpSpPr/>
          <p:nvPr/>
        </p:nvGrpSpPr>
        <p:grpSpPr>
          <a:xfrm>
            <a:off x="7013575" y="2095500"/>
            <a:ext cx="323850" cy="613654475"/>
            <a:chOff x="-54194918" y="-380942"/>
            <a:chExt cx="189364739" cy="386554"/>
          </a:xfrm>
        </p:grpSpPr>
        <p:grpSp>
          <p:nvGrpSpPr>
            <p:cNvPr id="11328" name="Group 64"/>
            <p:cNvGrpSpPr/>
            <p:nvPr/>
          </p:nvGrpSpPr>
          <p:grpSpPr>
            <a:xfrm>
              <a:off x="-49368686" y="-191622"/>
              <a:ext cx="184538503" cy="197234"/>
              <a:chOff x="-49368959" y="-191577"/>
              <a:chExt cx="184538503" cy="197234"/>
            </a:xfrm>
          </p:grpSpPr>
          <p:grpSp>
            <p:nvGrpSpPr>
              <p:cNvPr id="11273" name="Group 9"/>
              <p:cNvGrpSpPr/>
              <p:nvPr/>
            </p:nvGrpSpPr>
            <p:grpSpPr>
              <a:xfrm>
                <a:off x="2472" y="2886"/>
                <a:ext cx="3017" cy="230"/>
                <a:chOff x="1247" y="2160"/>
                <a:chExt cx="4037" cy="230"/>
              </a:xfrm>
            </p:grpSpPr>
            <p:sp>
              <p:nvSpPr>
                <p:cNvPr id="11274" name="Line 10"/>
                <p:cNvSpPr>
                  <a:spLocks noChangeAspect="1" noChangeShapeType="1"/>
                </p:cNvSpPr>
                <p:nvPr/>
              </p:nvSpPr>
              <p:spPr bwMode="auto">
                <a:xfrm>
                  <a:off x="1247" y="2205"/>
                  <a:ext cx="4037" cy="1"/>
                </a:xfrm>
                <a:prstGeom prst="line">
                  <a:avLst/>
                </a:prstGeom>
                <a:noFill/>
                <a:ln w="38100">
                  <a:solidFill>
                    <a:srgbClr val="0033CC"/>
                  </a:solidFill>
                  <a:round/>
                  <a:headEnd type="none" w="med" len="lg"/>
                  <a:tailEnd type="triangle" w="med" len="lg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1275" name="Group 11"/>
                <p:cNvGrpSpPr/>
                <p:nvPr/>
              </p:nvGrpSpPr>
              <p:grpSpPr>
                <a:xfrm>
                  <a:off x="2200" y="2160"/>
                  <a:ext cx="2954" cy="230"/>
                  <a:chOff x="2245" y="2160"/>
                  <a:chExt cx="2954" cy="230"/>
                </a:xfrm>
              </p:grpSpPr>
              <p:sp>
                <p:nvSpPr>
                  <p:cNvPr id="11276" name="Rectangle 12"/>
                  <p:cNvSpPr>
                    <a:spLocks noChangeArrowheads="1"/>
                  </p:cNvSpPr>
                  <p:nvPr/>
                </p:nvSpPr>
                <p:spPr bwMode="auto">
                  <a:xfrm>
                    <a:off x="5198" y="2160"/>
                    <a:ext cx="1" cy="23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pPr eaLnBrk="0" hangingPunct="0"/>
                    <a:r>
                      <a:rPr lang="en-US" altLang="zh-CN" sz="2400" b="1" i="1">
                        <a:solidFill>
                          <a:srgbClr val="3333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Book Antiqua" pitchFamily="18" charset="0"/>
                        <a:ea typeface="Arial Unicode MS" pitchFamily="34" charset="-122"/>
                        <a:cs typeface="Arial Unicode MS" pitchFamily="34" charset="-122"/>
                        <a:sym typeface="Wingdings" pitchFamily="2" charset="2"/>
                      </a:rPr>
                      <a:t>x</a:t>
                    </a:r>
                    <a:endParaRPr lang="en-US" altLang="zh-CN" sz="2400" b="1">
                      <a:solidFill>
                        <a:srgbClr val="3333FF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Arial Unicode MS" pitchFamily="34" charset="-122"/>
                      <a:cs typeface="Arial Unicode MS" pitchFamily="34" charset="-122"/>
                      <a:sym typeface="Wingdings" pitchFamily="2" charset="2"/>
                    </a:endParaRPr>
                  </a:p>
                </p:txBody>
              </p:sp>
              <p:grpSp>
                <p:nvGrpSpPr>
                  <p:cNvPr id="11277" name="Group 13"/>
                  <p:cNvGrpSpPr/>
                  <p:nvPr/>
                </p:nvGrpSpPr>
                <p:grpSpPr>
                  <a:xfrm>
                    <a:off x="2245" y="2160"/>
                    <a:ext cx="2359" cy="52"/>
                    <a:chOff x="2245" y="1933"/>
                    <a:chExt cx="2359" cy="52"/>
                  </a:xfrm>
                </p:grpSpPr>
                <p:sp>
                  <p:nvSpPr>
                    <p:cNvPr id="11278" name="Line 1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515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79" name="Line 15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060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0" name="Line 16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241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1" name="Line 17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422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2" name="Line 18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604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3" name="Line 19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334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4" name="Line 20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152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5" name="Line 21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697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6" name="Line 22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878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7" name="Line 23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2789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8" name="Line 2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2608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89" name="Line 25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2427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90" name="Line 26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2245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1291" name="Line 2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967" y="2160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292" name="Line 2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785" y="2160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11327" name="Group 63"/>
              <p:cNvGrpSpPr/>
              <p:nvPr/>
            </p:nvGrpSpPr>
            <p:grpSpPr>
              <a:xfrm>
                <a:off x="-49368959" y="-191577"/>
                <a:ext cx="184538503" cy="197234"/>
                <a:chOff x="-49368959" y="-191577"/>
                <a:chExt cx="184538503" cy="197234"/>
              </a:xfrm>
            </p:grpSpPr>
            <p:graphicFrame>
              <p:nvGraphicFramePr>
                <p:cNvPr id="11268" name="Object 4"/>
                <p:cNvGraphicFramePr>
                  <a:graphicFrameLocks noChangeAspect="1"/>
                </p:cNvGraphicFramePr>
                <p:nvPr/>
              </p:nvGraphicFramePr>
              <p:xfrm>
                <a:off x="4164" y="1628"/>
                <a:ext cx="72" cy="136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55" name="公式" r:id="rId7" imgW="114120" imgH="215640" progId="Equation.3">
                        <p:embed/>
                      </p:oleObj>
                    </mc:Choice>
                    <mc:Fallback>
                      <p:oleObj name="公式" r:id="rId7" imgW="114120" imgH="215640" progId="Equation.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8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tretch>
                              <a:fillRect/>
                            </a:stretch>
                          </p:blipFill>
                          <p:spPr>
                            <a:xfrm>
                              <a:off x="4164" y="1628"/>
                              <a:ext cx="72" cy="136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  <a:effectLst/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11271" name="Object 7"/>
                <p:cNvGraphicFramePr>
                  <a:graphicFrameLocks noChangeAspect="1"/>
                </p:cNvGraphicFramePr>
                <p:nvPr/>
              </p:nvGraphicFramePr>
              <p:xfrm>
                <a:off x="2844" y="2092"/>
                <a:ext cx="72" cy="136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56" name="公式" r:id="rId9" imgW="114120" imgH="215640" progId="Equation.3">
                        <p:embed/>
                      </p:oleObj>
                    </mc:Choice>
                    <mc:Fallback>
                      <p:oleObj name="公式" r:id="rId9" imgW="114120" imgH="215640" progId="Equation.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8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44" y="2092"/>
                              <a:ext cx="72" cy="136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  <a:effectLst/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pSp>
              <p:nvGrpSpPr>
                <p:cNvPr id="11293" name="Group 29"/>
                <p:cNvGrpSpPr/>
                <p:nvPr/>
              </p:nvGrpSpPr>
              <p:grpSpPr>
                <a:xfrm>
                  <a:off x="3696" y="1389"/>
                  <a:ext cx="78" cy="2473"/>
                  <a:chOff x="612" y="0"/>
                  <a:chExt cx="78" cy="3288"/>
                </a:xfrm>
              </p:grpSpPr>
              <p:sp>
                <p:nvSpPr>
                  <p:cNvPr id="11294" name="Line 30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622" y="0"/>
                    <a:ext cx="0" cy="3288"/>
                  </a:xfrm>
                  <a:prstGeom prst="line">
                    <a:avLst/>
                  </a:prstGeom>
                  <a:noFill/>
                  <a:ln w="31750">
                    <a:solidFill>
                      <a:srgbClr val="0000FF"/>
                    </a:solidFill>
                    <a:round/>
                    <a:headEnd type="triangle" w="med" len="lg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295" name="Rectangle 31"/>
                  <p:cNvSpPr>
                    <a:spLocks noChangeArrowheads="1"/>
                  </p:cNvSpPr>
                  <p:nvPr/>
                </p:nvSpPr>
                <p:spPr bwMode="auto">
                  <a:xfrm>
                    <a:off x="612" y="0"/>
                    <a:ext cx="1" cy="30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pPr eaLnBrk="0" hangingPunct="0"/>
                    <a:r>
                      <a:rPr lang="en-US" altLang="zh-CN" sz="2400" b="1" i="1">
                        <a:solidFill>
                          <a:srgbClr val="3333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Book Antiqua" pitchFamily="18" charset="0"/>
                        <a:ea typeface="MS UI Gothic" pitchFamily="34" charset="-128"/>
                        <a:cs typeface="Arial Unicode MS" pitchFamily="34" charset="-122"/>
                        <a:sym typeface="Wingdings" pitchFamily="2" charset="2"/>
                      </a:rPr>
                      <a:t>y</a:t>
                    </a:r>
                    <a:endParaRPr lang="en-US" altLang="zh-CN" sz="3600" b="1">
                      <a:solidFill>
                        <a:srgbClr val="3333FF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endParaRPr>
                  </a:p>
                </p:txBody>
              </p:sp>
              <p:sp>
                <p:nvSpPr>
                  <p:cNvPr id="11296" name="Line 32"/>
                  <p:cNvSpPr>
                    <a:spLocks noChangeShapeType="1"/>
                  </p:cNvSpPr>
                  <p:nvPr/>
                </p:nvSpPr>
                <p:spPr bwMode="auto">
                  <a:xfrm>
                    <a:off x="622" y="2795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297" name="Line 33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976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298" name="Line 34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878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299" name="Line 35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333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0" name="Line 36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152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1" name="Line 37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971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2" name="Line 38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604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3" name="Line 39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422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4" name="Line 40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241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5" name="Line 41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696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6" name="Line 42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515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7" name="Line 43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789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8" name="Line 44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592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09" name="Line 45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411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10" name="Line 46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30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1312" name="Rectangle 48"/>
                <p:cNvSpPr>
                  <a:spLocks noChangeArrowheads="1"/>
                </p:cNvSpPr>
                <p:nvPr/>
              </p:nvSpPr>
              <p:spPr bwMode="auto">
                <a:xfrm>
                  <a:off x="-220512" y="5484"/>
                  <a:ext cx="135390062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MS UI Gothic" pitchFamily="34" charset="-128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-2</a:t>
                  </a:r>
                  <a:endPara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MS UI Gothic" pitchFamily="34" charset="-128"/>
                    <a:cs typeface="Arial Unicode MS" pitchFamily="34" charset="-122"/>
                    <a:sym typeface="Wingdings" pitchFamily="2" charset="2"/>
                  </a:endParaRPr>
                </a:p>
              </p:txBody>
            </p:sp>
            <p:sp>
              <p:nvSpPr>
                <p:cNvPr id="11313" name="Rectangle 49"/>
                <p:cNvSpPr>
                  <a:spLocks noChangeArrowheads="1"/>
                </p:cNvSpPr>
                <p:nvPr/>
              </p:nvSpPr>
              <p:spPr bwMode="auto">
                <a:xfrm>
                  <a:off x="-220512" y="5484"/>
                  <a:ext cx="66767701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2</a:t>
                  </a:r>
                </a:p>
              </p:txBody>
            </p:sp>
            <p:sp>
              <p:nvSpPr>
                <p:cNvPr id="11314" name="Rectangle 50"/>
                <p:cNvSpPr>
                  <a:spLocks noChangeArrowheads="1"/>
                </p:cNvSpPr>
                <p:nvPr/>
              </p:nvSpPr>
              <p:spPr bwMode="auto">
                <a:xfrm>
                  <a:off x="-220512" y="5484"/>
                  <a:ext cx="135390062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MS UI Gothic" pitchFamily="34" charset="-128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-1</a:t>
                  </a:r>
                  <a:endPara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MS UI Gothic" pitchFamily="34" charset="-128"/>
                    <a:cs typeface="Arial Unicode MS" pitchFamily="34" charset="-122"/>
                    <a:sym typeface="Wingdings" pitchFamily="2" charset="2"/>
                  </a:endParaRPr>
                </a:p>
              </p:txBody>
            </p:sp>
            <p:sp>
              <p:nvSpPr>
                <p:cNvPr id="11315" name="Rectangle 51"/>
                <p:cNvSpPr>
                  <a:spLocks noChangeArrowheads="1"/>
                </p:cNvSpPr>
                <p:nvPr/>
              </p:nvSpPr>
              <p:spPr bwMode="auto">
                <a:xfrm>
                  <a:off x="-220512" y="5484"/>
                  <a:ext cx="66767701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0</a:t>
                  </a:r>
                </a:p>
              </p:txBody>
            </p:sp>
            <p:sp>
              <p:nvSpPr>
                <p:cNvPr id="11316" name="Rectangle 52"/>
                <p:cNvSpPr>
                  <a:spLocks noChangeArrowheads="1"/>
                </p:cNvSpPr>
                <p:nvPr/>
              </p:nvSpPr>
              <p:spPr bwMode="auto">
                <a:xfrm>
                  <a:off x="-220512" y="5484"/>
                  <a:ext cx="66767701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1</a:t>
                  </a:r>
                </a:p>
              </p:txBody>
            </p:sp>
            <p:sp>
              <p:nvSpPr>
                <p:cNvPr id="11317" name="Text Box 53"/>
                <p:cNvSpPr txBox="1">
                  <a:spLocks noChangeArrowheads="1"/>
                </p:cNvSpPr>
                <p:nvPr/>
              </p:nvSpPr>
              <p:spPr bwMode="auto">
                <a:xfrm>
                  <a:off x="-49368959" y="-191577"/>
                  <a:ext cx="98296890" cy="23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 b="1">
                      <a:solidFill>
                        <a:srgbClr val="3333FF"/>
                      </a:solidFill>
                    </a:rPr>
                    <a:t>3</a:t>
                  </a:r>
                </a:p>
              </p:txBody>
            </p:sp>
            <p:sp>
              <p:nvSpPr>
                <p:cNvPr id="11321" name="Line 57"/>
                <p:cNvSpPr>
                  <a:spLocks noChangeShapeType="1"/>
                </p:cNvSpPr>
                <p:nvPr/>
              </p:nvSpPr>
              <p:spPr bwMode="auto">
                <a:xfrm>
                  <a:off x="2925" y="1752"/>
                  <a:ext cx="1044" cy="2358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322" name="Line 58"/>
                <p:cNvSpPr>
                  <a:spLocks noChangeShapeType="1"/>
                </p:cNvSpPr>
                <p:nvPr/>
              </p:nvSpPr>
              <p:spPr bwMode="auto">
                <a:xfrm flipV="1">
                  <a:off x="2426" y="1389"/>
                  <a:ext cx="2223" cy="2313"/>
                </a:xfrm>
                <a:prstGeom prst="line">
                  <a:avLst/>
                </a:prstGeom>
                <a:noFill/>
                <a:ln w="38100">
                  <a:solidFill>
                    <a:srgbClr val="0000FF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1318" name="Group 54"/>
            <p:cNvGrpSpPr/>
            <p:nvPr/>
          </p:nvGrpSpPr>
          <p:grpSpPr>
            <a:xfrm>
              <a:off x="-54194918" y="-380942"/>
              <a:ext cx="107783970" cy="42606"/>
              <a:chOff x="-54195421" y="-708803"/>
              <a:chExt cx="107783970" cy="79142"/>
            </a:xfrm>
          </p:grpSpPr>
          <p:sp>
            <p:nvSpPr>
              <p:cNvPr id="11319" name="Text Box 55"/>
              <p:cNvSpPr txBox="1">
                <a:spLocks noChangeArrowheads="1"/>
              </p:cNvSpPr>
              <p:nvPr/>
            </p:nvSpPr>
            <p:spPr bwMode="auto">
              <a:xfrm>
                <a:off x="-54195421" y="-635514"/>
                <a:ext cx="107783970" cy="585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>
                  <a:spcBef>
                    <a:spcPct val="58000"/>
                  </a:spcBef>
                </a:pPr>
                <a:endPara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  <a:p>
                <a:pPr eaLnBrk="0" hangingPunct="0">
                  <a:spcBef>
                    <a:spcPct val="58000"/>
                  </a:spcBef>
                </a:pPr>
                <a:endParaRPr lang="en-US" altLang="zh-CN" sz="20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  <a:p>
                <a:pPr eaLnBrk="0" hangingPunct="0">
                  <a:spcBef>
                    <a:spcPct val="58000"/>
                  </a:spcBef>
                </a:pPr>
                <a:endParaRPr lang="en-US" altLang="zh-CN" sz="20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3</a:t>
                </a: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2</a:t>
                </a: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1</a:t>
                </a:r>
              </a:p>
              <a:p>
                <a:pPr eaLnBrk="0" hangingPunct="0">
                  <a:spcBef>
                    <a:spcPct val="58000"/>
                  </a:spcBef>
                </a:pPr>
                <a:endPara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-1</a:t>
                </a: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-2</a:t>
                </a:r>
              </a:p>
              <a:p>
                <a:pPr eaLnBrk="0" hangingPunct="0">
                  <a:spcBef>
                    <a:spcPct val="58000"/>
                  </a:spcBef>
                </a:pPr>
                <a:endPara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</p:txBody>
          </p:sp>
          <p:sp>
            <p:nvSpPr>
              <p:cNvPr id="11320" name="Text Box 56"/>
              <p:cNvSpPr txBox="1">
                <a:spLocks noChangeArrowheads="1"/>
              </p:cNvSpPr>
              <p:nvPr/>
            </p:nvSpPr>
            <p:spPr bwMode="auto">
              <a:xfrm>
                <a:off x="-35611975" y="-708803"/>
                <a:ext cx="70617085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</a:pPr>
                <a:endParaRPr lang="zh-CN" altLang="zh-CN" sz="24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</p:txBody>
          </p:sp>
        </p:grpSp>
        <p:graphicFrame>
          <p:nvGraphicFramePr>
            <p:cNvPr id="11332" name="Object 68"/>
            <p:cNvGraphicFramePr>
              <a:graphicFrameLocks noChangeAspect="1"/>
            </p:cNvGraphicFramePr>
            <p:nvPr/>
          </p:nvGraphicFramePr>
          <p:xfrm>
            <a:off x="4694" y="1117"/>
            <a:ext cx="192" cy="3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name="公式" r:id="rId10" imgW="114120" imgH="215640" progId="Equation.3">
                    <p:embed/>
                  </p:oleObj>
                </mc:Choice>
                <mc:Fallback>
                  <p:oleObj name="公式" r:id="rId10" imgW="11412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694" y="1117"/>
                          <a:ext cx="192" cy="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333" name="Object 69"/>
            <p:cNvGraphicFramePr>
              <a:graphicFrameLocks noChangeAspect="1"/>
            </p:cNvGraphicFramePr>
            <p:nvPr/>
          </p:nvGraphicFramePr>
          <p:xfrm>
            <a:off x="3243" y="1570"/>
            <a:ext cx="235" cy="3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8" name="公式" r:id="rId12" imgW="139680" imgH="215640" progId="Equation.3">
                    <p:embed/>
                  </p:oleObj>
                </mc:Choice>
                <mc:Fallback>
                  <p:oleObj name="公式" r:id="rId12" imgW="13968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243" y="1570"/>
                          <a:ext cx="235" cy="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1337" name="Group 73"/>
          <p:cNvGrpSpPr/>
          <p:nvPr/>
        </p:nvGrpSpPr>
        <p:grpSpPr>
          <a:xfrm>
            <a:off x="4281488" y="908050"/>
            <a:ext cx="4862512" cy="5040313"/>
            <a:chOff x="2697" y="890"/>
            <a:chExt cx="3063" cy="3175"/>
          </a:xfrm>
        </p:grpSpPr>
        <p:grpSp>
          <p:nvGrpSpPr>
            <p:cNvPr id="11338" name="Group 74"/>
            <p:cNvGrpSpPr/>
            <p:nvPr/>
          </p:nvGrpSpPr>
          <p:grpSpPr>
            <a:xfrm>
              <a:off x="2697" y="1344"/>
              <a:ext cx="3063" cy="2721"/>
              <a:chOff x="2426" y="1389"/>
              <a:chExt cx="3063" cy="2721"/>
            </a:xfrm>
          </p:grpSpPr>
          <p:grpSp>
            <p:nvGrpSpPr>
              <p:cNvPr id="11339" name="Group 75"/>
              <p:cNvGrpSpPr/>
              <p:nvPr/>
            </p:nvGrpSpPr>
            <p:grpSpPr>
              <a:xfrm>
                <a:off x="2472" y="2886"/>
                <a:ext cx="3017" cy="230"/>
                <a:chOff x="1247" y="2160"/>
                <a:chExt cx="4037" cy="230"/>
              </a:xfrm>
            </p:grpSpPr>
            <p:sp>
              <p:nvSpPr>
                <p:cNvPr id="11340" name="Line 76"/>
                <p:cNvSpPr>
                  <a:spLocks noChangeAspect="1" noChangeShapeType="1"/>
                </p:cNvSpPr>
                <p:nvPr/>
              </p:nvSpPr>
              <p:spPr bwMode="auto">
                <a:xfrm>
                  <a:off x="1247" y="2205"/>
                  <a:ext cx="4037" cy="1"/>
                </a:xfrm>
                <a:prstGeom prst="line">
                  <a:avLst/>
                </a:prstGeom>
                <a:noFill/>
                <a:ln w="38100">
                  <a:solidFill>
                    <a:srgbClr val="0033CC"/>
                  </a:solidFill>
                  <a:round/>
                  <a:headEnd type="none" w="med" len="lg"/>
                  <a:tailEnd type="triangle" w="med" len="lg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1341" name="Group 77"/>
                <p:cNvGrpSpPr/>
                <p:nvPr/>
              </p:nvGrpSpPr>
              <p:grpSpPr>
                <a:xfrm>
                  <a:off x="2200" y="2160"/>
                  <a:ext cx="2953" cy="230"/>
                  <a:chOff x="2245" y="2160"/>
                  <a:chExt cx="2953" cy="230"/>
                </a:xfrm>
              </p:grpSpPr>
              <p:sp>
                <p:nvSpPr>
                  <p:cNvPr id="11342" name="Rectangle 78"/>
                  <p:cNvSpPr>
                    <a:spLocks noChangeArrowheads="1"/>
                  </p:cNvSpPr>
                  <p:nvPr/>
                </p:nvSpPr>
                <p:spPr bwMode="auto">
                  <a:xfrm>
                    <a:off x="4966" y="2160"/>
                    <a:ext cx="232" cy="23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pPr eaLnBrk="0" hangingPunct="0"/>
                    <a:r>
                      <a:rPr lang="en-US" altLang="zh-CN" sz="2400" b="1" i="1">
                        <a:solidFill>
                          <a:srgbClr val="3333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Book Antiqua" pitchFamily="18" charset="0"/>
                        <a:ea typeface="Arial Unicode MS" pitchFamily="34" charset="-122"/>
                        <a:cs typeface="Arial Unicode MS" pitchFamily="34" charset="-122"/>
                        <a:sym typeface="Wingdings" pitchFamily="2" charset="2"/>
                      </a:rPr>
                      <a:t>x</a:t>
                    </a:r>
                    <a:endParaRPr lang="en-US" altLang="zh-CN" sz="2400" b="1">
                      <a:solidFill>
                        <a:srgbClr val="3333FF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Arial Unicode MS" pitchFamily="34" charset="-122"/>
                      <a:cs typeface="Arial Unicode MS" pitchFamily="34" charset="-122"/>
                      <a:sym typeface="Wingdings" pitchFamily="2" charset="2"/>
                    </a:endParaRPr>
                  </a:p>
                </p:txBody>
              </p:sp>
              <p:grpSp>
                <p:nvGrpSpPr>
                  <p:cNvPr id="11343" name="Group 79"/>
                  <p:cNvGrpSpPr/>
                  <p:nvPr/>
                </p:nvGrpSpPr>
                <p:grpSpPr>
                  <a:xfrm>
                    <a:off x="2245" y="2160"/>
                    <a:ext cx="2359" cy="52"/>
                    <a:chOff x="2245" y="1933"/>
                    <a:chExt cx="2359" cy="52"/>
                  </a:xfrm>
                </p:grpSpPr>
                <p:sp>
                  <p:nvSpPr>
                    <p:cNvPr id="11344" name="Line 80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515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45" name="Line 81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060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46" name="Line 82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241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47" name="Line 83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422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48" name="Line 8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604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49" name="Line 85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334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50" name="Line 86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152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51" name="Line 87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697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52" name="Line 88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3878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53" name="Line 89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2789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54" name="Line 90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2608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55" name="Line 91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2427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56" name="Line 92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2245" y="1933"/>
                      <a:ext cx="0" cy="52"/>
                    </a:xfrm>
                    <a:prstGeom prst="line">
                      <a:avLst/>
                    </a:prstGeom>
                    <a:noFill/>
                    <a:ln w="38100">
                      <a:solidFill>
                        <a:srgbClr val="000066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Arial"/>
                          <a:ea typeface="宋体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1357" name="Line 9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967" y="2160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58" name="Line 9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785" y="2160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11359" name="Group 95"/>
              <p:cNvGrpSpPr/>
              <p:nvPr/>
            </p:nvGrpSpPr>
            <p:grpSpPr>
              <a:xfrm>
                <a:off x="2426" y="1389"/>
                <a:ext cx="2224" cy="2721"/>
                <a:chOff x="2426" y="1389"/>
                <a:chExt cx="2224" cy="2721"/>
              </a:xfrm>
            </p:grpSpPr>
            <p:graphicFrame>
              <p:nvGraphicFramePr>
                <p:cNvPr id="11360" name="Object 96"/>
                <p:cNvGraphicFramePr>
                  <a:graphicFrameLocks noChangeAspect="1"/>
                </p:cNvGraphicFramePr>
                <p:nvPr/>
              </p:nvGraphicFramePr>
              <p:xfrm>
                <a:off x="4164" y="1628"/>
                <a:ext cx="72" cy="136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59" name="公式" r:id="rId14" imgW="114120" imgH="215640" progId="Equation.3">
                        <p:embed/>
                      </p:oleObj>
                    </mc:Choice>
                    <mc:Fallback>
                      <p:oleObj name="公式" r:id="rId14" imgW="114120" imgH="215640" progId="Equation.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8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tretch>
                              <a:fillRect/>
                            </a:stretch>
                          </p:blipFill>
                          <p:spPr>
                            <a:xfrm>
                              <a:off x="4164" y="1628"/>
                              <a:ext cx="72" cy="136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  <a:effectLst/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11361" name="Object 97"/>
                <p:cNvGraphicFramePr>
                  <a:graphicFrameLocks noChangeAspect="1"/>
                </p:cNvGraphicFramePr>
                <p:nvPr/>
              </p:nvGraphicFramePr>
              <p:xfrm>
                <a:off x="2844" y="2092"/>
                <a:ext cx="72" cy="136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60" name="公式" r:id="rId15" imgW="114120" imgH="215640" progId="Equation.3">
                        <p:embed/>
                      </p:oleObj>
                    </mc:Choice>
                    <mc:Fallback>
                      <p:oleObj name="公式" r:id="rId15" imgW="114120" imgH="215640" progId="Equation.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8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44" y="2092"/>
                              <a:ext cx="72" cy="136"/>
                            </a:xfrm>
                            <a:prstGeom prst="rect">
                              <a:avLst/>
                            </a:prstGeom>
                            <a:noFill/>
                            <a:ln>
                              <a:noFill/>
                            </a:ln>
                            <a:effectLst/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pSp>
              <p:nvGrpSpPr>
                <p:cNvPr id="11362" name="Group 98"/>
                <p:cNvGrpSpPr/>
                <p:nvPr/>
              </p:nvGrpSpPr>
              <p:grpSpPr>
                <a:xfrm>
                  <a:off x="3696" y="1389"/>
                  <a:ext cx="363" cy="2473"/>
                  <a:chOff x="612" y="0"/>
                  <a:chExt cx="363" cy="3288"/>
                </a:xfrm>
              </p:grpSpPr>
              <p:sp>
                <p:nvSpPr>
                  <p:cNvPr id="11363" name="Line 99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622" y="0"/>
                    <a:ext cx="0" cy="3288"/>
                  </a:xfrm>
                  <a:prstGeom prst="line">
                    <a:avLst/>
                  </a:prstGeom>
                  <a:noFill/>
                  <a:ln w="31750">
                    <a:solidFill>
                      <a:srgbClr val="0000FF"/>
                    </a:solidFill>
                    <a:round/>
                    <a:headEnd type="triangle" w="med" len="lg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64" name="Rectangle 100"/>
                  <p:cNvSpPr>
                    <a:spLocks noChangeArrowheads="1"/>
                  </p:cNvSpPr>
                  <p:nvPr/>
                </p:nvSpPr>
                <p:spPr bwMode="auto">
                  <a:xfrm>
                    <a:off x="748" y="120"/>
                    <a:ext cx="227" cy="30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pPr eaLnBrk="0" hangingPunct="0"/>
                    <a:r>
                      <a:rPr lang="en-US" altLang="zh-CN" sz="2400" b="1" i="1">
                        <a:solidFill>
                          <a:srgbClr val="3333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Book Antiqua" pitchFamily="18" charset="0"/>
                        <a:ea typeface="MS UI Gothic" pitchFamily="34" charset="-128"/>
                        <a:cs typeface="Arial Unicode MS" pitchFamily="34" charset="-122"/>
                        <a:sym typeface="Wingdings" pitchFamily="2" charset="2"/>
                      </a:rPr>
                      <a:t>y</a:t>
                    </a:r>
                    <a:endParaRPr lang="en-US" altLang="zh-CN" sz="3600" b="1">
                      <a:solidFill>
                        <a:srgbClr val="3333FF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endParaRPr>
                  </a:p>
                </p:txBody>
              </p:sp>
              <p:sp>
                <p:nvSpPr>
                  <p:cNvPr id="11365" name="Line 101"/>
                  <p:cNvSpPr>
                    <a:spLocks noChangeShapeType="1"/>
                  </p:cNvSpPr>
                  <p:nvPr/>
                </p:nvSpPr>
                <p:spPr bwMode="auto">
                  <a:xfrm>
                    <a:off x="622" y="2795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66" name="Line 102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976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67" name="Line 103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878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68" name="Line 104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333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69" name="Line 105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152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0" name="Line 106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971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1" name="Line 107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604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2" name="Line 108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422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3" name="Line 109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241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4" name="Line 110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696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5" name="Line 111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1515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6" name="Line 112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789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7" name="Line 113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592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8" name="Line 114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411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79" name="Line 115"/>
                  <p:cNvSpPr>
                    <a:spLocks noChangeShapeType="1"/>
                  </p:cNvSpPr>
                  <p:nvPr/>
                </p:nvSpPr>
                <p:spPr bwMode="auto">
                  <a:xfrm>
                    <a:off x="612" y="230"/>
                    <a:ext cx="68" cy="0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1380" name="Rectangle 116"/>
                <p:cNvSpPr>
                  <a:spLocks noChangeArrowheads="1"/>
                </p:cNvSpPr>
                <p:nvPr/>
              </p:nvSpPr>
              <p:spPr bwMode="auto">
                <a:xfrm>
                  <a:off x="3061" y="2931"/>
                  <a:ext cx="146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MS UI Gothic" pitchFamily="34" charset="-128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-2</a:t>
                  </a:r>
                  <a:endPara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MS UI Gothic" pitchFamily="34" charset="-128"/>
                    <a:cs typeface="Arial Unicode MS" pitchFamily="34" charset="-122"/>
                    <a:sym typeface="Wingdings" pitchFamily="2" charset="2"/>
                  </a:endParaRPr>
                </a:p>
              </p:txBody>
            </p:sp>
            <p:sp>
              <p:nvSpPr>
                <p:cNvPr id="11381" name="Rectangle 117"/>
                <p:cNvSpPr>
                  <a:spLocks noChangeArrowheads="1"/>
                </p:cNvSpPr>
                <p:nvPr/>
              </p:nvSpPr>
              <p:spPr bwMode="auto">
                <a:xfrm>
                  <a:off x="4241" y="2931"/>
                  <a:ext cx="72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2</a:t>
                  </a:r>
                </a:p>
              </p:txBody>
            </p:sp>
            <p:sp>
              <p:nvSpPr>
                <p:cNvPr id="11382" name="Rectangle 118"/>
                <p:cNvSpPr>
                  <a:spLocks noChangeArrowheads="1"/>
                </p:cNvSpPr>
                <p:nvPr/>
              </p:nvSpPr>
              <p:spPr bwMode="auto">
                <a:xfrm>
                  <a:off x="3334" y="2931"/>
                  <a:ext cx="146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MS UI Gothic" pitchFamily="34" charset="-128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-1</a:t>
                  </a:r>
                  <a:endPara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MS UI Gothic" pitchFamily="34" charset="-128"/>
                    <a:cs typeface="Arial Unicode MS" pitchFamily="34" charset="-122"/>
                    <a:sym typeface="Wingdings" pitchFamily="2" charset="2"/>
                  </a:endParaRPr>
                </a:p>
              </p:txBody>
            </p:sp>
            <p:sp>
              <p:nvSpPr>
                <p:cNvPr id="11383" name="Rectangle 119"/>
                <p:cNvSpPr>
                  <a:spLocks noChangeArrowheads="1"/>
                </p:cNvSpPr>
                <p:nvPr/>
              </p:nvSpPr>
              <p:spPr bwMode="auto">
                <a:xfrm>
                  <a:off x="3606" y="2931"/>
                  <a:ext cx="72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0</a:t>
                  </a:r>
                </a:p>
              </p:txBody>
            </p:sp>
            <p:sp>
              <p:nvSpPr>
                <p:cNvPr id="11384" name="Rectangle 120"/>
                <p:cNvSpPr>
                  <a:spLocks noChangeArrowheads="1"/>
                </p:cNvSpPr>
                <p:nvPr/>
              </p:nvSpPr>
              <p:spPr bwMode="auto">
                <a:xfrm>
                  <a:off x="3923" y="2931"/>
                  <a:ext cx="72" cy="17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b="1">
                      <a:solidFill>
                        <a:srgbClr val="000066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Times New Roman" pitchFamily="18" charset="0"/>
                      <a:ea typeface="MS UI Gothic" pitchFamily="34" charset="-128"/>
                      <a:cs typeface="Arial Unicode MS" pitchFamily="34" charset="-122"/>
                      <a:sym typeface="Wingdings" pitchFamily="2" charset="2"/>
                    </a:rPr>
                    <a:t>1</a:t>
                  </a:r>
                </a:p>
              </p:txBody>
            </p:sp>
            <p:sp>
              <p:nvSpPr>
                <p:cNvPr id="11385" name="Text Box 121"/>
                <p:cNvSpPr txBox="1">
                  <a:spLocks noChangeArrowheads="1"/>
                </p:cNvSpPr>
                <p:nvPr/>
              </p:nvSpPr>
              <p:spPr bwMode="auto">
                <a:xfrm>
                  <a:off x="4468" y="2931"/>
                  <a:ext cx="182" cy="23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 b="1">
                      <a:solidFill>
                        <a:srgbClr val="3333FF"/>
                      </a:solidFill>
                    </a:rPr>
                    <a:t>3</a:t>
                  </a:r>
                </a:p>
              </p:txBody>
            </p:sp>
            <p:sp>
              <p:nvSpPr>
                <p:cNvPr id="11386" name="Line 122"/>
                <p:cNvSpPr>
                  <a:spLocks noChangeShapeType="1"/>
                </p:cNvSpPr>
                <p:nvPr/>
              </p:nvSpPr>
              <p:spPr bwMode="auto">
                <a:xfrm>
                  <a:off x="2925" y="1752"/>
                  <a:ext cx="1044" cy="2358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387" name="Line 123"/>
                <p:cNvSpPr>
                  <a:spLocks noChangeShapeType="1"/>
                </p:cNvSpPr>
                <p:nvPr/>
              </p:nvSpPr>
              <p:spPr bwMode="auto">
                <a:xfrm flipV="1">
                  <a:off x="2426" y="1389"/>
                  <a:ext cx="2223" cy="2313"/>
                </a:xfrm>
                <a:prstGeom prst="line">
                  <a:avLst/>
                </a:prstGeom>
                <a:noFill/>
                <a:ln w="38100">
                  <a:solidFill>
                    <a:srgbClr val="0000FF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1388" name="Group 124"/>
            <p:cNvGrpSpPr/>
            <p:nvPr/>
          </p:nvGrpSpPr>
          <p:grpSpPr>
            <a:xfrm>
              <a:off x="3787" y="890"/>
              <a:ext cx="628" cy="2914"/>
              <a:chOff x="3284" y="460"/>
              <a:chExt cx="628" cy="5413"/>
            </a:xfrm>
          </p:grpSpPr>
          <p:sp>
            <p:nvSpPr>
              <p:cNvPr id="11389" name="Text Box 125"/>
              <p:cNvSpPr txBox="1">
                <a:spLocks noChangeArrowheads="1"/>
              </p:cNvSpPr>
              <p:nvPr/>
            </p:nvSpPr>
            <p:spPr bwMode="auto">
              <a:xfrm>
                <a:off x="3288" y="662"/>
                <a:ext cx="453" cy="521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>
                  <a:spcBef>
                    <a:spcPct val="58000"/>
                  </a:spcBef>
                </a:pPr>
                <a:endPara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  <a:p>
                <a:pPr eaLnBrk="0" hangingPunct="0">
                  <a:spcBef>
                    <a:spcPct val="58000"/>
                  </a:spcBef>
                </a:pPr>
                <a:endParaRPr lang="en-US" altLang="zh-CN" sz="20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  <a:p>
                <a:pPr eaLnBrk="0" hangingPunct="0">
                  <a:spcBef>
                    <a:spcPct val="58000"/>
                  </a:spcBef>
                </a:pPr>
                <a:endParaRPr lang="en-US" altLang="zh-CN" sz="20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3</a:t>
                </a: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2</a:t>
                </a: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1</a:t>
                </a:r>
              </a:p>
              <a:p>
                <a:pPr eaLnBrk="0" hangingPunct="0">
                  <a:spcBef>
                    <a:spcPct val="58000"/>
                  </a:spcBef>
                </a:pPr>
                <a:endPara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-1</a:t>
                </a:r>
              </a:p>
              <a:p>
                <a:pPr eaLnBrk="0" hangingPunct="0">
                  <a:spcBef>
                    <a:spcPct val="58000"/>
                  </a:spcBef>
                </a:pPr>
                <a:r>
                  <a:rPr lang="en-US" altLang="zh-CN" b="1">
                    <a:solidFill>
                      <a:srgbClr val="000066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-2</a:t>
                </a:r>
              </a:p>
              <a:p>
                <a:pPr eaLnBrk="0" hangingPunct="0">
                  <a:spcBef>
                    <a:spcPct val="58000"/>
                  </a:spcBef>
                </a:pPr>
                <a:endPara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</p:txBody>
          </p:sp>
          <p:sp>
            <p:nvSpPr>
              <p:cNvPr id="11390" name="Text Box 126"/>
              <p:cNvSpPr txBox="1">
                <a:spLocks noChangeArrowheads="1"/>
              </p:cNvSpPr>
              <p:nvPr/>
            </p:nvSpPr>
            <p:spPr bwMode="auto">
              <a:xfrm>
                <a:off x="3284" y="460"/>
                <a:ext cx="628" cy="5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</a:pPr>
                <a:endParaRPr lang="zh-CN" altLang="zh-CN" sz="24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</p:txBody>
          </p:sp>
        </p:grpSp>
        <p:graphicFrame>
          <p:nvGraphicFramePr>
            <p:cNvPr id="11391" name="Object 127"/>
            <p:cNvGraphicFramePr>
              <a:graphicFrameLocks noChangeAspect="1"/>
            </p:cNvGraphicFramePr>
            <p:nvPr/>
          </p:nvGraphicFramePr>
          <p:xfrm>
            <a:off x="4694" y="1117"/>
            <a:ext cx="192" cy="3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1" name="公式" r:id="rId16" imgW="114120" imgH="215640" progId="Equation.3">
                    <p:embed/>
                  </p:oleObj>
                </mc:Choice>
                <mc:Fallback>
                  <p:oleObj name="公式" r:id="rId16" imgW="11412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694" y="1117"/>
                          <a:ext cx="192" cy="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392" name="Object 128"/>
            <p:cNvGraphicFramePr>
              <a:graphicFrameLocks noChangeAspect="1"/>
            </p:cNvGraphicFramePr>
            <p:nvPr/>
          </p:nvGraphicFramePr>
          <p:xfrm>
            <a:off x="3243" y="1570"/>
            <a:ext cx="235" cy="3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2" name="公式" r:id="rId18" imgW="139680" imgH="215640" progId="Equation.3">
                    <p:embed/>
                  </p:oleObj>
                </mc:Choice>
                <mc:Fallback>
                  <p:oleObj name="公式" r:id="rId18" imgW="13968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243" y="1570"/>
                          <a:ext cx="235" cy="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90" name="Object 2"/>
          <p:cNvGraphicFramePr>
            <a:graphicFrameLocks noChangeAspect="1"/>
          </p:cNvGraphicFramePr>
          <p:nvPr>
            <p:ph idx="1"/>
          </p:nvPr>
        </p:nvGraphicFramePr>
        <p:xfrm>
          <a:off x="188913" y="217488"/>
          <a:ext cx="4959350" cy="65833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Equation" r:id="rId2" imgW="2209680" imgH="2933640" progId="Equation.3">
                  <p:embed/>
                </p:oleObj>
              </mc:Choice>
              <mc:Fallback>
                <p:oleObj name="Equation" r:id="rId2" imgW="2209680" imgH="2933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88913" y="217488"/>
                        <a:ext cx="4959350" cy="65833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341" name="Picture 53" descr="GIF-523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10250" y="4868863"/>
            <a:ext cx="333375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413" name="Group 125"/>
          <p:cNvGrpSpPr/>
          <p:nvPr/>
        </p:nvGrpSpPr>
        <p:grpSpPr>
          <a:xfrm>
            <a:off x="6346825" y="2165350"/>
            <a:ext cx="264533062" cy="91995625"/>
            <a:chOff x="-161010" y="-55267"/>
            <a:chExt cx="166635" cy="57950"/>
          </a:xfrm>
        </p:grpSpPr>
        <p:grpSp>
          <p:nvGrpSpPr>
            <p:cNvPr id="12359" name="Group 71"/>
            <p:cNvGrpSpPr/>
            <p:nvPr/>
          </p:nvGrpSpPr>
          <p:grpSpPr>
            <a:xfrm>
              <a:off x="2608" y="1707"/>
              <a:ext cx="3017" cy="230"/>
              <a:chOff x="1247" y="2160"/>
              <a:chExt cx="4037" cy="230"/>
            </a:xfrm>
          </p:grpSpPr>
          <p:sp>
            <p:nvSpPr>
              <p:cNvPr id="12360" name="Line 72"/>
              <p:cNvSpPr>
                <a:spLocks noChangeAspect="1" noChangeShapeType="1"/>
              </p:cNvSpPr>
              <p:nvPr/>
            </p:nvSpPr>
            <p:spPr bwMode="auto">
              <a:xfrm>
                <a:off x="1247" y="2205"/>
                <a:ext cx="4037" cy="1"/>
              </a:xfrm>
              <a:prstGeom prst="line">
                <a:avLst/>
              </a:prstGeom>
              <a:noFill/>
              <a:ln w="38100">
                <a:solidFill>
                  <a:srgbClr val="0033CC"/>
                </a:solidFill>
                <a:round/>
                <a:headEnd type="none" w="med" len="lg"/>
                <a:tailEnd type="triangl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2361" name="Group 73"/>
              <p:cNvGrpSpPr/>
              <p:nvPr/>
            </p:nvGrpSpPr>
            <p:grpSpPr>
              <a:xfrm>
                <a:off x="2200" y="2160"/>
                <a:ext cx="2954" cy="230"/>
                <a:chOff x="2245" y="2160"/>
                <a:chExt cx="2954" cy="230"/>
              </a:xfrm>
            </p:grpSpPr>
            <p:sp>
              <p:nvSpPr>
                <p:cNvPr id="12362" name="Rectangle 74"/>
                <p:cNvSpPr>
                  <a:spLocks noChangeArrowheads="1"/>
                </p:cNvSpPr>
                <p:nvPr/>
              </p:nvSpPr>
              <p:spPr bwMode="auto">
                <a:xfrm>
                  <a:off x="5198" y="2160"/>
                  <a:ext cx="1" cy="23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sz="2400" b="1" i="1">
                      <a:solidFill>
                        <a:srgbClr val="3333FF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Book Antiqua" pitchFamily="18" charset="0"/>
                      <a:ea typeface="Arial Unicode MS" pitchFamily="34" charset="-122"/>
                      <a:cs typeface="Arial Unicode MS" pitchFamily="34" charset="-122"/>
                      <a:sym typeface="Wingdings" pitchFamily="2" charset="2"/>
                    </a:rPr>
                    <a:t>x</a:t>
                  </a:r>
                  <a:endParaRPr lang="en-US" altLang="zh-CN" sz="2400" b="1">
                    <a:solidFill>
                      <a:srgbClr val="3333FF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endParaRPr>
                </a:p>
              </p:txBody>
            </p:sp>
            <p:grpSp>
              <p:nvGrpSpPr>
                <p:cNvPr id="12363" name="Group 75"/>
                <p:cNvGrpSpPr/>
                <p:nvPr/>
              </p:nvGrpSpPr>
              <p:grpSpPr>
                <a:xfrm>
                  <a:off x="2245" y="2160"/>
                  <a:ext cx="2359" cy="52"/>
                  <a:chOff x="2245" y="1933"/>
                  <a:chExt cx="2359" cy="52"/>
                </a:xfrm>
              </p:grpSpPr>
              <p:sp>
                <p:nvSpPr>
                  <p:cNvPr id="12364" name="Line 76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515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65" name="Line 7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060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66" name="Line 7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241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67" name="Line 7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22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68" name="Line 8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604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69" name="Line 8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334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70" name="Line 82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152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71" name="Line 8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97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72" name="Line 8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878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73" name="Line 8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789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74" name="Line 86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608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75" name="Line 8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27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376" name="Line 8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245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2377" name="Line 89"/>
                <p:cNvSpPr>
                  <a:spLocks noChangeShapeType="1"/>
                </p:cNvSpPr>
                <p:nvPr/>
              </p:nvSpPr>
              <p:spPr bwMode="auto">
                <a:xfrm flipH="1">
                  <a:off x="4967" y="2160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78" name="Line 90"/>
                <p:cNvSpPr>
                  <a:spLocks noChangeShapeType="1"/>
                </p:cNvSpPr>
                <p:nvPr/>
              </p:nvSpPr>
              <p:spPr bwMode="auto">
                <a:xfrm flipH="1">
                  <a:off x="4785" y="2160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aphicFrame>
          <p:nvGraphicFramePr>
            <p:cNvPr id="12380" name="Object 92"/>
            <p:cNvGraphicFramePr>
              <a:graphicFrameLocks noChangeAspect="1"/>
            </p:cNvGraphicFramePr>
            <p:nvPr/>
          </p:nvGraphicFramePr>
          <p:xfrm>
            <a:off x="4300" y="449"/>
            <a:ext cx="72" cy="1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4" name="公式" r:id="rId5" imgW="114120" imgH="215640" progId="Equation.3">
                    <p:embed/>
                  </p:oleObj>
                </mc:Choice>
                <mc:Fallback>
                  <p:oleObj name="公式" r:id="rId5" imgW="11412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300" y="449"/>
                          <a:ext cx="72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381" name="Object 93"/>
            <p:cNvGraphicFramePr>
              <a:graphicFrameLocks noChangeAspect="1"/>
            </p:cNvGraphicFramePr>
            <p:nvPr/>
          </p:nvGraphicFramePr>
          <p:xfrm>
            <a:off x="2980" y="913"/>
            <a:ext cx="72" cy="1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5" name="公式" r:id="rId7" imgW="114120" imgH="215640" progId="Equation.3">
                    <p:embed/>
                  </p:oleObj>
                </mc:Choice>
                <mc:Fallback>
                  <p:oleObj name="公式" r:id="rId7" imgW="11412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980" y="913"/>
                          <a:ext cx="72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2382" name="Group 94"/>
            <p:cNvGrpSpPr/>
            <p:nvPr/>
          </p:nvGrpSpPr>
          <p:grpSpPr>
            <a:xfrm>
              <a:off x="3832" y="210"/>
              <a:ext cx="363" cy="2473"/>
              <a:chOff x="612" y="0"/>
              <a:chExt cx="363" cy="3288"/>
            </a:xfrm>
          </p:grpSpPr>
          <p:sp>
            <p:nvSpPr>
              <p:cNvPr id="12383" name="Line 95"/>
              <p:cNvSpPr>
                <a:spLocks noChangeAspect="1" noChangeShapeType="1"/>
              </p:cNvSpPr>
              <p:nvPr/>
            </p:nvSpPr>
            <p:spPr bwMode="auto">
              <a:xfrm flipH="1">
                <a:off x="622" y="0"/>
                <a:ext cx="0" cy="3288"/>
              </a:xfrm>
              <a:prstGeom prst="line">
                <a:avLst/>
              </a:prstGeom>
              <a:noFill/>
              <a:ln w="31750">
                <a:solidFill>
                  <a:srgbClr val="0000FF"/>
                </a:solidFill>
                <a:round/>
                <a:headEnd type="triangl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84" name="Rectangle 96"/>
              <p:cNvSpPr>
                <a:spLocks noChangeArrowheads="1"/>
              </p:cNvSpPr>
              <p:nvPr/>
            </p:nvSpPr>
            <p:spPr bwMode="auto">
              <a:xfrm>
                <a:off x="612" y="0"/>
                <a:ext cx="363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 i="1">
                    <a:solidFill>
                      <a:srgbClr val="3333FF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Book Antiqua" pitchFamily="18" charset="0"/>
                    <a:ea typeface="MS UI Gothic" pitchFamily="34" charset="-128"/>
                    <a:cs typeface="Arial Unicode MS" pitchFamily="34" charset="-122"/>
                    <a:sym typeface="Wingdings" pitchFamily="2" charset="2"/>
                  </a:rPr>
                  <a:t>y</a:t>
                </a:r>
                <a:endParaRPr lang="en-US" altLang="zh-CN" sz="3600" b="1">
                  <a:solidFill>
                    <a:srgbClr val="3333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endParaRPr>
              </a:p>
            </p:txBody>
          </p:sp>
          <p:sp>
            <p:nvSpPr>
              <p:cNvPr id="12385" name="Line 97"/>
              <p:cNvSpPr>
                <a:spLocks noChangeShapeType="1"/>
              </p:cNvSpPr>
              <p:nvPr/>
            </p:nvSpPr>
            <p:spPr bwMode="auto">
              <a:xfrm>
                <a:off x="622" y="2795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86" name="Line 98"/>
              <p:cNvSpPr>
                <a:spLocks noChangeShapeType="1"/>
              </p:cNvSpPr>
              <p:nvPr/>
            </p:nvSpPr>
            <p:spPr bwMode="auto">
              <a:xfrm>
                <a:off x="612" y="2976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87" name="Line 99"/>
              <p:cNvSpPr>
                <a:spLocks noChangeShapeType="1"/>
              </p:cNvSpPr>
              <p:nvPr/>
            </p:nvSpPr>
            <p:spPr bwMode="auto">
              <a:xfrm>
                <a:off x="612" y="1878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88" name="Line 100"/>
              <p:cNvSpPr>
                <a:spLocks noChangeShapeType="1"/>
              </p:cNvSpPr>
              <p:nvPr/>
            </p:nvSpPr>
            <p:spPr bwMode="auto">
              <a:xfrm>
                <a:off x="612" y="1333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89" name="Line 101"/>
              <p:cNvSpPr>
                <a:spLocks noChangeShapeType="1"/>
              </p:cNvSpPr>
              <p:nvPr/>
            </p:nvSpPr>
            <p:spPr bwMode="auto">
              <a:xfrm>
                <a:off x="612" y="1152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0" name="Line 102"/>
              <p:cNvSpPr>
                <a:spLocks noChangeShapeType="1"/>
              </p:cNvSpPr>
              <p:nvPr/>
            </p:nvSpPr>
            <p:spPr bwMode="auto">
              <a:xfrm>
                <a:off x="612" y="971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1" name="Line 103"/>
              <p:cNvSpPr>
                <a:spLocks noChangeShapeType="1"/>
              </p:cNvSpPr>
              <p:nvPr/>
            </p:nvSpPr>
            <p:spPr bwMode="auto">
              <a:xfrm>
                <a:off x="612" y="2604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2" name="Line 104"/>
              <p:cNvSpPr>
                <a:spLocks noChangeShapeType="1"/>
              </p:cNvSpPr>
              <p:nvPr/>
            </p:nvSpPr>
            <p:spPr bwMode="auto">
              <a:xfrm>
                <a:off x="612" y="2422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3" name="Line 105"/>
              <p:cNvSpPr>
                <a:spLocks noChangeShapeType="1"/>
              </p:cNvSpPr>
              <p:nvPr/>
            </p:nvSpPr>
            <p:spPr bwMode="auto">
              <a:xfrm>
                <a:off x="612" y="2241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4" name="Line 106"/>
              <p:cNvSpPr>
                <a:spLocks noChangeShapeType="1"/>
              </p:cNvSpPr>
              <p:nvPr/>
            </p:nvSpPr>
            <p:spPr bwMode="auto">
              <a:xfrm>
                <a:off x="612" y="1696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5" name="Line 107"/>
              <p:cNvSpPr>
                <a:spLocks noChangeShapeType="1"/>
              </p:cNvSpPr>
              <p:nvPr/>
            </p:nvSpPr>
            <p:spPr bwMode="auto">
              <a:xfrm>
                <a:off x="612" y="1515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6" name="Line 108"/>
              <p:cNvSpPr>
                <a:spLocks noChangeShapeType="1"/>
              </p:cNvSpPr>
              <p:nvPr/>
            </p:nvSpPr>
            <p:spPr bwMode="auto">
              <a:xfrm>
                <a:off x="612" y="789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7" name="Line 109"/>
              <p:cNvSpPr>
                <a:spLocks noChangeShapeType="1"/>
              </p:cNvSpPr>
              <p:nvPr/>
            </p:nvSpPr>
            <p:spPr bwMode="auto">
              <a:xfrm>
                <a:off x="612" y="592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8" name="Line 110"/>
              <p:cNvSpPr>
                <a:spLocks noChangeShapeType="1"/>
              </p:cNvSpPr>
              <p:nvPr/>
            </p:nvSpPr>
            <p:spPr bwMode="auto">
              <a:xfrm>
                <a:off x="612" y="411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99" name="Line 111"/>
              <p:cNvSpPr>
                <a:spLocks noChangeShapeType="1"/>
              </p:cNvSpPr>
              <p:nvPr/>
            </p:nvSpPr>
            <p:spPr bwMode="auto">
              <a:xfrm>
                <a:off x="612" y="230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2400" name="Rectangle 112"/>
            <p:cNvSpPr>
              <a:spLocks noChangeArrowheads="1"/>
            </p:cNvSpPr>
            <p:nvPr/>
          </p:nvSpPr>
          <p:spPr bwMode="auto">
            <a:xfrm>
              <a:off x="2608" y="2169"/>
              <a:ext cx="14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-2</a:t>
              </a: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12401" name="Rectangle 113"/>
            <p:cNvSpPr>
              <a:spLocks noChangeArrowheads="1"/>
            </p:cNvSpPr>
            <p:nvPr/>
          </p:nvSpPr>
          <p:spPr bwMode="auto">
            <a:xfrm>
              <a:off x="5428" y="2169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2</a:t>
              </a:r>
            </a:p>
          </p:txBody>
        </p:sp>
        <p:sp>
          <p:nvSpPr>
            <p:cNvPr id="12402" name="Rectangle 114"/>
            <p:cNvSpPr>
              <a:spLocks noChangeArrowheads="1"/>
            </p:cNvSpPr>
            <p:nvPr/>
          </p:nvSpPr>
          <p:spPr bwMode="auto">
            <a:xfrm>
              <a:off x="2608" y="2169"/>
              <a:ext cx="14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-1</a:t>
              </a: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12403" name="Rectangle 115"/>
            <p:cNvSpPr>
              <a:spLocks noChangeArrowheads="1"/>
            </p:cNvSpPr>
            <p:nvPr/>
          </p:nvSpPr>
          <p:spPr bwMode="auto">
            <a:xfrm>
              <a:off x="2608" y="2169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0</a:t>
              </a:r>
            </a:p>
          </p:txBody>
        </p:sp>
        <p:sp>
          <p:nvSpPr>
            <p:cNvPr id="12404" name="Rectangle 116"/>
            <p:cNvSpPr>
              <a:spLocks noChangeArrowheads="1"/>
            </p:cNvSpPr>
            <p:nvPr/>
          </p:nvSpPr>
          <p:spPr bwMode="auto">
            <a:xfrm>
              <a:off x="5428" y="2169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1</a:t>
              </a:r>
            </a:p>
          </p:txBody>
        </p:sp>
        <p:sp>
          <p:nvSpPr>
            <p:cNvPr id="12405" name="Text Box 117"/>
            <p:cNvSpPr txBox="1">
              <a:spLocks noChangeArrowheads="1"/>
            </p:cNvSpPr>
            <p:nvPr/>
          </p:nvSpPr>
          <p:spPr bwMode="auto">
            <a:xfrm>
              <a:off x="-161010" y="-55267"/>
              <a:ext cx="11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solidFill>
                    <a:srgbClr val="3333FF"/>
                  </a:solidFill>
                </a:rPr>
                <a:t>3</a:t>
              </a:r>
            </a:p>
          </p:txBody>
        </p:sp>
        <p:sp>
          <p:nvSpPr>
            <p:cNvPr id="12406" name="Line 118"/>
            <p:cNvSpPr>
              <a:spLocks noChangeShapeType="1"/>
            </p:cNvSpPr>
            <p:nvPr/>
          </p:nvSpPr>
          <p:spPr bwMode="auto">
            <a:xfrm>
              <a:off x="3061" y="573"/>
              <a:ext cx="953" cy="208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407" name="Line 119"/>
            <p:cNvSpPr>
              <a:spLocks noChangeShapeType="1"/>
            </p:cNvSpPr>
            <p:nvPr/>
          </p:nvSpPr>
          <p:spPr bwMode="auto">
            <a:xfrm flipV="1">
              <a:off x="2880" y="391"/>
              <a:ext cx="1724" cy="1814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aphicFrame>
          <p:nvGraphicFramePr>
            <p:cNvPr id="12411" name="Object 123"/>
            <p:cNvGraphicFramePr>
              <a:graphicFrameLocks noChangeAspect="1"/>
            </p:cNvGraphicFramePr>
            <p:nvPr/>
          </p:nvGraphicFramePr>
          <p:xfrm>
            <a:off x="4558" y="119"/>
            <a:ext cx="192" cy="3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6" name="公式" r:id="rId8" imgW="114120" imgH="215640" progId="Equation.3">
                    <p:embed/>
                  </p:oleObj>
                </mc:Choice>
                <mc:Fallback>
                  <p:oleObj name="公式" r:id="rId8" imgW="11412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558" y="119"/>
                          <a:ext cx="192" cy="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412" name="Object 124"/>
            <p:cNvGraphicFramePr>
              <a:graphicFrameLocks noChangeAspect="1"/>
            </p:cNvGraphicFramePr>
            <p:nvPr/>
          </p:nvGraphicFramePr>
          <p:xfrm>
            <a:off x="3108" y="436"/>
            <a:ext cx="235" cy="3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7" name="公式" r:id="rId10" imgW="139680" imgH="215640" progId="Equation.3">
                    <p:embed/>
                  </p:oleObj>
                </mc:Choice>
                <mc:Fallback>
                  <p:oleObj name="公式" r:id="rId10" imgW="13968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108" y="436"/>
                          <a:ext cx="235" cy="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2467" name="Text Box 179"/>
          <p:cNvSpPr txBox="1">
            <a:spLocks noChangeArrowheads="1"/>
          </p:cNvSpPr>
          <p:nvPr/>
        </p:nvSpPr>
        <p:spPr bwMode="auto">
          <a:xfrm>
            <a:off x="5797550" y="-531813"/>
            <a:ext cx="996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Times New Roman" pitchFamily="18" charset="0"/>
              <a:ea typeface="Arial Unicode MS" pitchFamily="34" charset="-122"/>
              <a:cs typeface="Arial Unicode MS" pitchFamily="34" charset="-122"/>
              <a:sym typeface="Wingdings" pitchFamily="2" charset="2"/>
            </a:endParaRPr>
          </a:p>
        </p:txBody>
      </p:sp>
      <p:grpSp>
        <p:nvGrpSpPr>
          <p:cNvPr id="12470" name="Group 182"/>
          <p:cNvGrpSpPr/>
          <p:nvPr/>
        </p:nvGrpSpPr>
        <p:grpSpPr>
          <a:xfrm>
            <a:off x="4140200" y="-358775"/>
            <a:ext cx="4789488" cy="4867275"/>
            <a:chOff x="2608" y="-226"/>
            <a:chExt cx="3017" cy="3066"/>
          </a:xfrm>
        </p:grpSpPr>
        <p:grpSp>
          <p:nvGrpSpPr>
            <p:cNvPr id="12416" name="Group 128"/>
            <p:cNvGrpSpPr/>
            <p:nvPr/>
          </p:nvGrpSpPr>
          <p:grpSpPr>
            <a:xfrm>
              <a:off x="2608" y="1616"/>
              <a:ext cx="3017" cy="230"/>
              <a:chOff x="1247" y="2160"/>
              <a:chExt cx="4037" cy="230"/>
            </a:xfrm>
          </p:grpSpPr>
          <p:sp>
            <p:nvSpPr>
              <p:cNvPr id="12417" name="Line 129"/>
              <p:cNvSpPr>
                <a:spLocks noChangeAspect="1" noChangeShapeType="1"/>
              </p:cNvSpPr>
              <p:nvPr/>
            </p:nvSpPr>
            <p:spPr bwMode="auto">
              <a:xfrm>
                <a:off x="1247" y="2205"/>
                <a:ext cx="4037" cy="1"/>
              </a:xfrm>
              <a:prstGeom prst="line">
                <a:avLst/>
              </a:prstGeom>
              <a:noFill/>
              <a:ln w="38100">
                <a:solidFill>
                  <a:srgbClr val="0033CC"/>
                </a:solidFill>
                <a:round/>
                <a:headEnd type="none" w="med" len="lg"/>
                <a:tailEnd type="triangl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2418" name="Group 130"/>
              <p:cNvGrpSpPr/>
              <p:nvPr/>
            </p:nvGrpSpPr>
            <p:grpSpPr>
              <a:xfrm>
                <a:off x="2200" y="2160"/>
                <a:ext cx="2953" cy="230"/>
                <a:chOff x="2245" y="2160"/>
                <a:chExt cx="2953" cy="230"/>
              </a:xfrm>
            </p:grpSpPr>
            <p:sp>
              <p:nvSpPr>
                <p:cNvPr id="12419" name="Rectangle 131"/>
                <p:cNvSpPr>
                  <a:spLocks noChangeArrowheads="1"/>
                </p:cNvSpPr>
                <p:nvPr/>
              </p:nvSpPr>
              <p:spPr bwMode="auto">
                <a:xfrm>
                  <a:off x="4966" y="2160"/>
                  <a:ext cx="232" cy="23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en-US" altLang="zh-CN" sz="2400" b="1" i="1">
                      <a:solidFill>
                        <a:srgbClr val="3333FF"/>
                      </a:solidFill>
                      <a:effectLst>
                        <a:outerShdw blurRad="38100" dist="38100" dir="2700000" algn="tl">
                          <a:srgbClr val="000000"/>
                        </a:outerShdw>
                      </a:effectLst>
                      <a:latin typeface="Book Antiqua" pitchFamily="18" charset="0"/>
                      <a:ea typeface="Arial Unicode MS" pitchFamily="34" charset="-122"/>
                      <a:cs typeface="Arial Unicode MS" pitchFamily="34" charset="-122"/>
                      <a:sym typeface="Wingdings" pitchFamily="2" charset="2"/>
                    </a:rPr>
                    <a:t>x</a:t>
                  </a:r>
                  <a:endParaRPr lang="en-US" altLang="zh-CN" sz="2400" b="1">
                    <a:solidFill>
                      <a:srgbClr val="3333FF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endParaRPr>
                </a:p>
              </p:txBody>
            </p:sp>
            <p:grpSp>
              <p:nvGrpSpPr>
                <p:cNvPr id="12420" name="Group 132"/>
                <p:cNvGrpSpPr/>
                <p:nvPr/>
              </p:nvGrpSpPr>
              <p:grpSpPr>
                <a:xfrm>
                  <a:off x="2245" y="2160"/>
                  <a:ext cx="2359" cy="52"/>
                  <a:chOff x="2245" y="1933"/>
                  <a:chExt cx="2359" cy="52"/>
                </a:xfrm>
              </p:grpSpPr>
              <p:sp>
                <p:nvSpPr>
                  <p:cNvPr id="12421" name="Line 13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515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22" name="Line 13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060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23" name="Line 13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241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24" name="Line 136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422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25" name="Line 13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604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26" name="Line 13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334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27" name="Line 13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152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28" name="Line 14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97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29" name="Line 14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878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30" name="Line 142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789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31" name="Line 14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608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32" name="Line 14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427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433" name="Line 14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2245" y="1933"/>
                    <a:ext cx="0" cy="52"/>
                  </a:xfrm>
                  <a:prstGeom prst="line">
                    <a:avLst/>
                  </a:prstGeom>
                  <a:noFill/>
                  <a:ln w="38100">
                    <a:solidFill>
                      <a:srgbClr val="000066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/>
                        <a:ea typeface="宋体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2434" name="Line 146"/>
                <p:cNvSpPr>
                  <a:spLocks noChangeShapeType="1"/>
                </p:cNvSpPr>
                <p:nvPr/>
              </p:nvSpPr>
              <p:spPr bwMode="auto">
                <a:xfrm flipH="1">
                  <a:off x="4967" y="2160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435" name="Line 147"/>
                <p:cNvSpPr>
                  <a:spLocks noChangeShapeType="1"/>
                </p:cNvSpPr>
                <p:nvPr/>
              </p:nvSpPr>
              <p:spPr bwMode="auto">
                <a:xfrm flipH="1">
                  <a:off x="4785" y="2160"/>
                  <a:ext cx="0" cy="52"/>
                </a:xfrm>
                <a:prstGeom prst="line">
                  <a:avLst/>
                </a:prstGeom>
                <a:noFill/>
                <a:ln w="38100">
                  <a:solidFill>
                    <a:srgbClr val="000066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aphicFrame>
          <p:nvGraphicFramePr>
            <p:cNvPr id="12437" name="Object 149"/>
            <p:cNvGraphicFramePr>
              <a:graphicFrameLocks noChangeAspect="1"/>
            </p:cNvGraphicFramePr>
            <p:nvPr/>
          </p:nvGraphicFramePr>
          <p:xfrm>
            <a:off x="4300" y="358"/>
            <a:ext cx="72" cy="1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8" name="公式" r:id="rId12" imgW="114120" imgH="215640" progId="Equation.3">
                    <p:embed/>
                  </p:oleObj>
                </mc:Choice>
                <mc:Fallback>
                  <p:oleObj name="公式" r:id="rId12" imgW="11412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300" y="358"/>
                          <a:ext cx="72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438" name="Object 150"/>
            <p:cNvGraphicFramePr>
              <a:graphicFrameLocks noChangeAspect="1"/>
            </p:cNvGraphicFramePr>
            <p:nvPr/>
          </p:nvGraphicFramePr>
          <p:xfrm>
            <a:off x="2980" y="822"/>
            <a:ext cx="72" cy="1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9" name="公式" r:id="rId13" imgW="114120" imgH="215640" progId="Equation.3">
                    <p:embed/>
                  </p:oleObj>
                </mc:Choice>
                <mc:Fallback>
                  <p:oleObj name="公式" r:id="rId13" imgW="11412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980" y="822"/>
                          <a:ext cx="72" cy="13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2439" name="Group 151"/>
            <p:cNvGrpSpPr/>
            <p:nvPr/>
          </p:nvGrpSpPr>
          <p:grpSpPr>
            <a:xfrm>
              <a:off x="3832" y="119"/>
              <a:ext cx="363" cy="2473"/>
              <a:chOff x="612" y="0"/>
              <a:chExt cx="363" cy="3288"/>
            </a:xfrm>
          </p:grpSpPr>
          <p:sp>
            <p:nvSpPr>
              <p:cNvPr id="12440" name="Line 152"/>
              <p:cNvSpPr>
                <a:spLocks noChangeAspect="1" noChangeShapeType="1"/>
              </p:cNvSpPr>
              <p:nvPr/>
            </p:nvSpPr>
            <p:spPr bwMode="auto">
              <a:xfrm flipH="1">
                <a:off x="622" y="0"/>
                <a:ext cx="0" cy="3288"/>
              </a:xfrm>
              <a:prstGeom prst="line">
                <a:avLst/>
              </a:prstGeom>
              <a:noFill/>
              <a:ln w="31750">
                <a:solidFill>
                  <a:srgbClr val="0000FF"/>
                </a:solidFill>
                <a:round/>
                <a:headEnd type="triangl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41" name="Rectangle 153"/>
              <p:cNvSpPr>
                <a:spLocks noChangeArrowheads="1"/>
              </p:cNvSpPr>
              <p:nvPr/>
            </p:nvSpPr>
            <p:spPr bwMode="auto">
              <a:xfrm>
                <a:off x="748" y="120"/>
                <a:ext cx="227" cy="3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 i="1">
                    <a:solidFill>
                      <a:srgbClr val="3333FF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Book Antiqua" pitchFamily="18" charset="0"/>
                    <a:ea typeface="MS UI Gothic" pitchFamily="34" charset="-128"/>
                    <a:cs typeface="Arial Unicode MS" pitchFamily="34" charset="-122"/>
                    <a:sym typeface="Wingdings" pitchFamily="2" charset="2"/>
                  </a:rPr>
                  <a:t>y</a:t>
                </a:r>
                <a:endParaRPr lang="en-US" altLang="zh-CN" sz="3600" b="1">
                  <a:solidFill>
                    <a:srgbClr val="3333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endParaRPr>
              </a:p>
            </p:txBody>
          </p:sp>
          <p:sp>
            <p:nvSpPr>
              <p:cNvPr id="12442" name="Line 154"/>
              <p:cNvSpPr>
                <a:spLocks noChangeShapeType="1"/>
              </p:cNvSpPr>
              <p:nvPr/>
            </p:nvSpPr>
            <p:spPr bwMode="auto">
              <a:xfrm>
                <a:off x="622" y="2795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43" name="Line 155"/>
              <p:cNvSpPr>
                <a:spLocks noChangeShapeType="1"/>
              </p:cNvSpPr>
              <p:nvPr/>
            </p:nvSpPr>
            <p:spPr bwMode="auto">
              <a:xfrm>
                <a:off x="612" y="2976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44" name="Line 156"/>
              <p:cNvSpPr>
                <a:spLocks noChangeShapeType="1"/>
              </p:cNvSpPr>
              <p:nvPr/>
            </p:nvSpPr>
            <p:spPr bwMode="auto">
              <a:xfrm>
                <a:off x="612" y="1878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45" name="Line 157"/>
              <p:cNvSpPr>
                <a:spLocks noChangeShapeType="1"/>
              </p:cNvSpPr>
              <p:nvPr/>
            </p:nvSpPr>
            <p:spPr bwMode="auto">
              <a:xfrm>
                <a:off x="612" y="1333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46" name="Line 158"/>
              <p:cNvSpPr>
                <a:spLocks noChangeShapeType="1"/>
              </p:cNvSpPr>
              <p:nvPr/>
            </p:nvSpPr>
            <p:spPr bwMode="auto">
              <a:xfrm>
                <a:off x="612" y="1152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47" name="Line 159"/>
              <p:cNvSpPr>
                <a:spLocks noChangeShapeType="1"/>
              </p:cNvSpPr>
              <p:nvPr/>
            </p:nvSpPr>
            <p:spPr bwMode="auto">
              <a:xfrm>
                <a:off x="612" y="971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48" name="Line 160"/>
              <p:cNvSpPr>
                <a:spLocks noChangeShapeType="1"/>
              </p:cNvSpPr>
              <p:nvPr/>
            </p:nvSpPr>
            <p:spPr bwMode="auto">
              <a:xfrm>
                <a:off x="612" y="2604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49" name="Line 161"/>
              <p:cNvSpPr>
                <a:spLocks noChangeShapeType="1"/>
              </p:cNvSpPr>
              <p:nvPr/>
            </p:nvSpPr>
            <p:spPr bwMode="auto">
              <a:xfrm>
                <a:off x="612" y="2422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50" name="Line 162"/>
              <p:cNvSpPr>
                <a:spLocks noChangeShapeType="1"/>
              </p:cNvSpPr>
              <p:nvPr/>
            </p:nvSpPr>
            <p:spPr bwMode="auto">
              <a:xfrm>
                <a:off x="612" y="2241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51" name="Line 163"/>
              <p:cNvSpPr>
                <a:spLocks noChangeShapeType="1"/>
              </p:cNvSpPr>
              <p:nvPr/>
            </p:nvSpPr>
            <p:spPr bwMode="auto">
              <a:xfrm>
                <a:off x="612" y="1696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52" name="Line 164"/>
              <p:cNvSpPr>
                <a:spLocks noChangeShapeType="1"/>
              </p:cNvSpPr>
              <p:nvPr/>
            </p:nvSpPr>
            <p:spPr bwMode="auto">
              <a:xfrm>
                <a:off x="612" y="1515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53" name="Line 165"/>
              <p:cNvSpPr>
                <a:spLocks noChangeShapeType="1"/>
              </p:cNvSpPr>
              <p:nvPr/>
            </p:nvSpPr>
            <p:spPr bwMode="auto">
              <a:xfrm>
                <a:off x="612" y="789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54" name="Line 166"/>
              <p:cNvSpPr>
                <a:spLocks noChangeShapeType="1"/>
              </p:cNvSpPr>
              <p:nvPr/>
            </p:nvSpPr>
            <p:spPr bwMode="auto">
              <a:xfrm>
                <a:off x="612" y="592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55" name="Line 167"/>
              <p:cNvSpPr>
                <a:spLocks noChangeShapeType="1"/>
              </p:cNvSpPr>
              <p:nvPr/>
            </p:nvSpPr>
            <p:spPr bwMode="auto">
              <a:xfrm>
                <a:off x="612" y="411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56" name="Line 168"/>
              <p:cNvSpPr>
                <a:spLocks noChangeShapeType="1"/>
              </p:cNvSpPr>
              <p:nvPr/>
            </p:nvSpPr>
            <p:spPr bwMode="auto">
              <a:xfrm>
                <a:off x="612" y="230"/>
                <a:ext cx="6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2457" name="Rectangle 169"/>
            <p:cNvSpPr>
              <a:spLocks noChangeArrowheads="1"/>
            </p:cNvSpPr>
            <p:nvPr/>
          </p:nvSpPr>
          <p:spPr bwMode="auto">
            <a:xfrm>
              <a:off x="3197" y="1661"/>
              <a:ext cx="14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-2</a:t>
              </a: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12458" name="Rectangle 170"/>
            <p:cNvSpPr>
              <a:spLocks noChangeArrowheads="1"/>
            </p:cNvSpPr>
            <p:nvPr/>
          </p:nvSpPr>
          <p:spPr bwMode="auto">
            <a:xfrm>
              <a:off x="4377" y="1661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2</a:t>
              </a:r>
            </a:p>
          </p:txBody>
        </p:sp>
        <p:sp>
          <p:nvSpPr>
            <p:cNvPr id="12459" name="Rectangle 171"/>
            <p:cNvSpPr>
              <a:spLocks noChangeArrowheads="1"/>
            </p:cNvSpPr>
            <p:nvPr/>
          </p:nvSpPr>
          <p:spPr bwMode="auto">
            <a:xfrm>
              <a:off x="3470" y="1661"/>
              <a:ext cx="14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-1</a:t>
              </a: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12460" name="Rectangle 172"/>
            <p:cNvSpPr>
              <a:spLocks noChangeArrowheads="1"/>
            </p:cNvSpPr>
            <p:nvPr/>
          </p:nvSpPr>
          <p:spPr bwMode="auto">
            <a:xfrm>
              <a:off x="3742" y="1661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0</a:t>
              </a:r>
            </a:p>
          </p:txBody>
        </p:sp>
        <p:sp>
          <p:nvSpPr>
            <p:cNvPr id="12461" name="Rectangle 173"/>
            <p:cNvSpPr>
              <a:spLocks noChangeArrowheads="1"/>
            </p:cNvSpPr>
            <p:nvPr/>
          </p:nvSpPr>
          <p:spPr bwMode="auto">
            <a:xfrm>
              <a:off x="4059" y="1661"/>
              <a:ext cx="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1</a:t>
              </a:r>
            </a:p>
          </p:txBody>
        </p:sp>
        <p:sp>
          <p:nvSpPr>
            <p:cNvPr id="12462" name="Text Box 174"/>
            <p:cNvSpPr txBox="1">
              <a:spLocks noChangeArrowheads="1"/>
            </p:cNvSpPr>
            <p:nvPr/>
          </p:nvSpPr>
          <p:spPr bwMode="auto">
            <a:xfrm>
              <a:off x="4604" y="1661"/>
              <a:ext cx="18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solidFill>
                    <a:srgbClr val="3333FF"/>
                  </a:solidFill>
                </a:rPr>
                <a:t>3</a:t>
              </a:r>
            </a:p>
          </p:txBody>
        </p:sp>
        <p:sp>
          <p:nvSpPr>
            <p:cNvPr id="12463" name="Line 175"/>
            <p:cNvSpPr>
              <a:spLocks noChangeShapeType="1"/>
            </p:cNvSpPr>
            <p:nvPr/>
          </p:nvSpPr>
          <p:spPr bwMode="auto">
            <a:xfrm>
              <a:off x="3061" y="482"/>
              <a:ext cx="1044" cy="235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464" name="Line 176"/>
            <p:cNvSpPr>
              <a:spLocks noChangeShapeType="1"/>
            </p:cNvSpPr>
            <p:nvPr/>
          </p:nvSpPr>
          <p:spPr bwMode="auto">
            <a:xfrm flipV="1">
              <a:off x="2835" y="119"/>
              <a:ext cx="1950" cy="2041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466" name="Text Box 178"/>
            <p:cNvSpPr txBox="1">
              <a:spLocks noChangeArrowheads="1"/>
            </p:cNvSpPr>
            <p:nvPr/>
          </p:nvSpPr>
          <p:spPr bwMode="auto">
            <a:xfrm>
              <a:off x="3656" y="-226"/>
              <a:ext cx="453" cy="28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8000"/>
                </a:spcBef>
              </a:pP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endParaRPr lang="en-US" altLang="zh-CN" sz="2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endParaRPr lang="en-US" altLang="zh-CN" sz="2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3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2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1</a:t>
              </a:r>
            </a:p>
            <a:p>
              <a:pPr eaLnBrk="0" hangingPunct="0">
                <a:spcBef>
                  <a:spcPct val="58000"/>
                </a:spcBef>
              </a:pP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-1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-2</a:t>
              </a:r>
            </a:p>
            <a:p>
              <a:pPr eaLnBrk="0" hangingPunct="0">
                <a:spcBef>
                  <a:spcPct val="58000"/>
                </a:spcBef>
              </a:pPr>
              <a:endParaRPr lang="en-US" altLang="zh-CN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graphicFrame>
          <p:nvGraphicFramePr>
            <p:cNvPr id="12468" name="Object 180"/>
            <p:cNvGraphicFramePr>
              <a:graphicFrameLocks noChangeAspect="1"/>
            </p:cNvGraphicFramePr>
            <p:nvPr/>
          </p:nvGraphicFramePr>
          <p:xfrm>
            <a:off x="4740" y="119"/>
            <a:ext cx="192" cy="3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0" name="公式" r:id="rId14" imgW="114120" imgH="215640" progId="Equation.3">
                    <p:embed/>
                  </p:oleObj>
                </mc:Choice>
                <mc:Fallback>
                  <p:oleObj name="公式" r:id="rId14" imgW="11412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740" y="119"/>
                          <a:ext cx="192" cy="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469" name="Object 181"/>
            <p:cNvGraphicFramePr>
              <a:graphicFrameLocks noChangeAspect="1"/>
            </p:cNvGraphicFramePr>
            <p:nvPr/>
          </p:nvGraphicFramePr>
          <p:xfrm>
            <a:off x="3108" y="345"/>
            <a:ext cx="235" cy="3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1" name="公式" r:id="rId16" imgW="139680" imgH="215640" progId="Equation.3">
                    <p:embed/>
                  </p:oleObj>
                </mc:Choice>
                <mc:Fallback>
                  <p:oleObj name="公式" r:id="rId16" imgW="139680" imgH="2156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108" y="345"/>
                          <a:ext cx="235" cy="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b="1">
                <a:solidFill>
                  <a:srgbClr val="0000FF"/>
                </a:solidFill>
              </a:rPr>
              <a:t>补充练习：</a:t>
            </a:r>
          </a:p>
        </p:txBody>
      </p:sp>
      <p:graphicFrame>
        <p:nvGraphicFramePr>
          <p:cNvPr id="13315" name="Object 3"/>
          <p:cNvGraphicFramePr>
            <a:graphicFrameLocks noChangeAspect="1"/>
          </p:cNvGraphicFramePr>
          <p:nvPr>
            <p:ph idx="1"/>
          </p:nvPr>
        </p:nvGraphicFramePr>
        <p:xfrm>
          <a:off x="1192213" y="1817688"/>
          <a:ext cx="7229475" cy="28463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name="Equation" r:id="rId2" imgW="3009600" imgH="1180800" progId="Equation.3">
                  <p:embed/>
                </p:oleObj>
              </mc:Choice>
              <mc:Fallback>
                <p:oleObj name="Equation" r:id="rId2" imgW="3009600" imgH="1180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2213" y="1817688"/>
                        <a:ext cx="7229475" cy="2846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1331913" y="4797425"/>
            <a:ext cx="56165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0000FF"/>
                </a:solidFill>
                <a:latin typeface="Times New Roman" pitchFamily="18" charset="0"/>
              </a:rPr>
              <a:t>(A)  4    (B)  5    (C)   6    (D) 7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663950" y="4076700"/>
            <a:ext cx="108108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66"/>
                </a:solidFill>
                <a:latin typeface="Times New Roman" pitchFamily="18" charset="0"/>
              </a:rPr>
              <a:t>C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4570413" y="2349500"/>
            <a:ext cx="2089150" cy="116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66"/>
                </a:solidFill>
              </a:rPr>
              <a:t>1          -9</a:t>
            </a:r>
          </a:p>
          <a:p>
            <a:pPr>
              <a:spcBef>
                <a:spcPct val="50000"/>
              </a:spcBef>
            </a:pPr>
            <a:endParaRPr lang="en-US" altLang="zh-CN" sz="2800" b="1">
              <a:solidFill>
                <a:srgbClr val="FF0066"/>
              </a:solidFill>
            </a:endParaRPr>
          </a:p>
        </p:txBody>
      </p:sp>
      <p:pic>
        <p:nvPicPr>
          <p:cNvPr id="13320" name="Picture 8" descr="GIF-361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9925" y="5013325"/>
            <a:ext cx="1439863" cy="133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  <p:bldP spid="133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 sz="quarter"/>
          </p:nvPr>
        </p:nvSpPr>
        <p:spPr>
          <a:xfrm>
            <a:off x="323850" y="260350"/>
            <a:ext cx="8229600" cy="1143000"/>
          </a:xfrm>
        </p:spPr>
        <p:txBody>
          <a:bodyPr/>
          <a:lstStyle/>
          <a:p>
            <a:pPr algn="l"/>
            <a:r>
              <a:rPr lang="zh-CN" altLang="en-US" sz="3200" b="1">
                <a:solidFill>
                  <a:srgbClr val="0000FF"/>
                </a:solidFill>
              </a:rPr>
              <a:t>３．求两条直线</a:t>
            </a:r>
            <a:r>
              <a:rPr lang="en-US" altLang="zh-CN" sz="3200" b="1" i="1">
                <a:solidFill>
                  <a:srgbClr val="0000FF"/>
                </a:solidFill>
                <a:latin typeface="Times New Roman" pitchFamily="18" charset="0"/>
              </a:rPr>
              <a:t>y=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3</a:t>
            </a:r>
            <a:r>
              <a:rPr lang="en-US" altLang="zh-CN" sz="3200" b="1" i="1">
                <a:solidFill>
                  <a:srgbClr val="0000FF"/>
                </a:solidFill>
                <a:latin typeface="Times New Roman" pitchFamily="18" charset="0"/>
              </a:rPr>
              <a:t>x-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2</a:t>
            </a:r>
            <a:r>
              <a:rPr lang="zh-CN" altLang="en-US" sz="3200" b="1">
                <a:solidFill>
                  <a:srgbClr val="0000FF"/>
                </a:solidFill>
              </a:rPr>
              <a:t>与</a:t>
            </a:r>
            <a:r>
              <a:rPr lang="en-US" altLang="zh-CN" sz="3200" b="1" i="1">
                <a:solidFill>
                  <a:srgbClr val="0000FF"/>
                </a:solidFill>
                <a:latin typeface="Times New Roman" pitchFamily="18" charset="0"/>
              </a:rPr>
              <a:t>y</a:t>
            </a:r>
            <a:r>
              <a:rPr lang="en-US" altLang="zh-CN" sz="3200" b="1">
                <a:solidFill>
                  <a:srgbClr val="0000FF"/>
                </a:solidFill>
              </a:rPr>
              <a:t>=-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2</a:t>
            </a:r>
            <a:r>
              <a:rPr lang="en-US" altLang="zh-CN" sz="3200" b="1" i="1">
                <a:solidFill>
                  <a:srgbClr val="0000FF"/>
                </a:solidFill>
                <a:latin typeface="Times New Roman" pitchFamily="18" charset="0"/>
              </a:rPr>
              <a:t>x</a:t>
            </a:r>
            <a:r>
              <a:rPr lang="en-US" altLang="zh-CN" sz="3200" b="1">
                <a:solidFill>
                  <a:srgbClr val="0000FF"/>
                </a:solidFill>
              </a:rPr>
              <a:t>+4</a:t>
            </a:r>
            <a:r>
              <a:rPr lang="zh-CN" altLang="en-US" sz="3200" b="1">
                <a:solidFill>
                  <a:srgbClr val="0000FF"/>
                </a:solidFill>
              </a:rPr>
              <a:t>和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ｘ</a:t>
            </a:r>
            <a:r>
              <a:rPr lang="zh-CN" altLang="en-US" sz="3200" b="1">
                <a:solidFill>
                  <a:srgbClr val="0000FF"/>
                </a:solidFill>
              </a:rPr>
              <a:t>轴所围成的三角形的面积</a:t>
            </a:r>
            <a:r>
              <a:rPr lang="en-US" altLang="zh-CN" sz="3200" b="1">
                <a:solidFill>
                  <a:srgbClr val="0000FF"/>
                </a:solidFill>
              </a:rPr>
              <a:t>.</a:t>
            </a:r>
          </a:p>
        </p:txBody>
      </p:sp>
      <p:graphicFrame>
        <p:nvGraphicFramePr>
          <p:cNvPr id="14364" name="Object 28"/>
          <p:cNvGraphicFramePr>
            <a:graphicFrameLocks noChangeAspect="1"/>
          </p:cNvGraphicFramePr>
          <p:nvPr>
            <p:ph sz="quarter" idx="4"/>
          </p:nvPr>
        </p:nvGraphicFramePr>
        <p:xfrm>
          <a:off x="209550" y="3271838"/>
          <a:ext cx="3714750" cy="10620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name="Equation" r:id="rId2" imgW="1955520" imgH="558720" progId="Equation.DSMT4">
                  <p:embed/>
                </p:oleObj>
              </mc:Choice>
              <mc:Fallback>
                <p:oleObj name="Equation" r:id="rId2" imgW="1955520" imgH="55872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9550" y="3271838"/>
                        <a:ext cx="3714750" cy="1062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395288" y="1916113"/>
            <a:ext cx="15843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66"/>
                </a:solidFill>
              </a:rPr>
              <a:t>答案：</a:t>
            </a:r>
          </a:p>
        </p:txBody>
      </p:sp>
      <p:pic>
        <p:nvPicPr>
          <p:cNvPr id="14376" name="Picture 40" descr="GIF-469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388" y="5229225"/>
            <a:ext cx="1171575" cy="133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394" name="Group 58"/>
          <p:cNvGrpSpPr/>
          <p:nvPr/>
        </p:nvGrpSpPr>
        <p:grpSpPr>
          <a:xfrm>
            <a:off x="6664325" y="3489325"/>
            <a:ext cx="0" cy="0"/>
            <a:chOff x="2517" y="572"/>
            <a:chExt cx="2964" cy="3448"/>
          </a:xfrm>
        </p:grpSpPr>
        <p:graphicFrame>
          <p:nvGraphicFramePr>
            <p:cNvPr id="14346" name="Object 10"/>
            <p:cNvGraphicFramePr>
              <a:graphicFrameLocks noChangeAspect="1"/>
            </p:cNvGraphicFramePr>
            <p:nvPr/>
          </p:nvGraphicFramePr>
          <p:xfrm>
            <a:off x="3531" y="2795"/>
            <a:ext cx="211" cy="54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4" name="公式" r:id="rId5" imgW="152280" imgH="393480" progId="Equation.3">
                    <p:embed/>
                  </p:oleObj>
                </mc:Choice>
                <mc:Fallback>
                  <p:oleObj name="公式" r:id="rId5" imgW="152280" imgH="39348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531" y="2795"/>
                          <a:ext cx="211" cy="54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4354" name="Oval 18"/>
            <p:cNvSpPr>
              <a:spLocks noChangeArrowheads="1"/>
            </p:cNvSpPr>
            <p:nvPr/>
          </p:nvSpPr>
          <p:spPr bwMode="auto">
            <a:xfrm flipV="1">
              <a:off x="4059" y="2750"/>
              <a:ext cx="45" cy="4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0066"/>
                </a:solidFill>
              </a:endParaRPr>
            </a:p>
          </p:txBody>
        </p:sp>
        <p:sp>
          <p:nvSpPr>
            <p:cNvPr id="14356" name="Line 20"/>
            <p:cNvSpPr>
              <a:spLocks noChangeShapeType="1"/>
            </p:cNvSpPr>
            <p:nvPr/>
          </p:nvSpPr>
          <p:spPr bwMode="auto">
            <a:xfrm flipV="1">
              <a:off x="3152" y="845"/>
              <a:ext cx="1134" cy="317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57" name="Line 21"/>
            <p:cNvSpPr>
              <a:spLocks noChangeShapeType="1"/>
            </p:cNvSpPr>
            <p:nvPr/>
          </p:nvSpPr>
          <p:spPr bwMode="auto">
            <a:xfrm>
              <a:off x="3016" y="709"/>
              <a:ext cx="1406" cy="272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pic>
          <p:nvPicPr>
            <p:cNvPr id="14382" name="Picture 46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517" y="572"/>
              <a:ext cx="2964" cy="33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383" name="Oval 47"/>
            <p:cNvSpPr>
              <a:spLocks noChangeArrowheads="1"/>
            </p:cNvSpPr>
            <p:nvPr/>
          </p:nvSpPr>
          <p:spPr bwMode="auto">
            <a:xfrm flipV="1">
              <a:off x="3774" y="2190"/>
              <a:ext cx="45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0066"/>
                </a:solidFill>
              </a:endParaRPr>
            </a:p>
          </p:txBody>
        </p:sp>
        <p:sp>
          <p:nvSpPr>
            <p:cNvPr id="14384" name="Oval 48"/>
            <p:cNvSpPr>
              <a:spLocks noChangeArrowheads="1"/>
            </p:cNvSpPr>
            <p:nvPr/>
          </p:nvSpPr>
          <p:spPr bwMode="auto">
            <a:xfrm flipV="1">
              <a:off x="3302" y="3542"/>
              <a:ext cx="45" cy="4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0066"/>
                </a:solidFill>
              </a:endParaRPr>
            </a:p>
          </p:txBody>
        </p:sp>
        <p:sp>
          <p:nvSpPr>
            <p:cNvPr id="14385" name="Oval 49"/>
            <p:cNvSpPr>
              <a:spLocks noChangeArrowheads="1"/>
            </p:cNvSpPr>
            <p:nvPr/>
          </p:nvSpPr>
          <p:spPr bwMode="auto">
            <a:xfrm flipV="1">
              <a:off x="3302" y="1266"/>
              <a:ext cx="45" cy="4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0066"/>
                </a:solidFill>
              </a:endParaRPr>
            </a:p>
          </p:txBody>
        </p:sp>
        <p:sp>
          <p:nvSpPr>
            <p:cNvPr id="14387" name="Line 51"/>
            <p:cNvSpPr>
              <a:spLocks noChangeShapeType="1"/>
            </p:cNvSpPr>
            <p:nvPr/>
          </p:nvSpPr>
          <p:spPr bwMode="auto">
            <a:xfrm flipH="1">
              <a:off x="3787" y="2205"/>
              <a:ext cx="0" cy="59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88" name="Line 52"/>
            <p:cNvSpPr>
              <a:spLocks noChangeShapeType="1"/>
            </p:cNvSpPr>
            <p:nvPr/>
          </p:nvSpPr>
          <p:spPr bwMode="auto">
            <a:xfrm flipV="1">
              <a:off x="3606" y="2614"/>
              <a:ext cx="363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89" name="Line 53"/>
            <p:cNvSpPr>
              <a:spLocks noChangeShapeType="1"/>
            </p:cNvSpPr>
            <p:nvPr/>
          </p:nvSpPr>
          <p:spPr bwMode="auto">
            <a:xfrm flipV="1">
              <a:off x="3651" y="2523"/>
              <a:ext cx="272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90" name="Line 54"/>
            <p:cNvSpPr>
              <a:spLocks noChangeShapeType="1"/>
            </p:cNvSpPr>
            <p:nvPr/>
          </p:nvSpPr>
          <p:spPr bwMode="auto">
            <a:xfrm flipV="1">
              <a:off x="3696" y="2432"/>
              <a:ext cx="182" cy="4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91" name="Line 55"/>
            <p:cNvSpPr>
              <a:spLocks noChangeShapeType="1"/>
            </p:cNvSpPr>
            <p:nvPr/>
          </p:nvSpPr>
          <p:spPr bwMode="auto">
            <a:xfrm flipV="1">
              <a:off x="3758" y="2688"/>
              <a:ext cx="272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aphicFrame>
          <p:nvGraphicFramePr>
            <p:cNvPr id="14392" name="Object 56"/>
            <p:cNvGraphicFramePr>
              <a:graphicFrameLocks noChangeAspect="1"/>
            </p:cNvGraphicFramePr>
            <p:nvPr/>
          </p:nvGraphicFramePr>
          <p:xfrm>
            <a:off x="3833" y="1888"/>
            <a:ext cx="589" cy="55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5" name="公式" r:id="rId8" imgW="419040" imgH="393480" progId="Equation.3">
                    <p:embed/>
                  </p:oleObj>
                </mc:Choice>
                <mc:Fallback>
                  <p:oleObj name="公式" r:id="rId8" imgW="419040" imgH="39348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833" y="1888"/>
                          <a:ext cx="589" cy="55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4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4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 sz="quarter"/>
          </p:nvPr>
        </p:nvSpPr>
        <p:spPr>
          <a:xfrm>
            <a:off x="609600" y="304800"/>
            <a:ext cx="8229600" cy="1143000"/>
          </a:xfrm>
        </p:spPr>
        <p:txBody>
          <a:bodyPr/>
          <a:lstStyle/>
          <a:p>
            <a:pPr algn="l"/>
            <a:r>
              <a:rPr lang="zh-CN" altLang="en-US" sz="3200" b="1">
                <a:solidFill>
                  <a:srgbClr val="0000FF"/>
                </a:solidFill>
              </a:rPr>
              <a:t>４．如图，两条直线	的交点坐标可以看作哪个方程组的解？</a:t>
            </a:r>
          </a:p>
        </p:txBody>
      </p:sp>
      <p:graphicFrame>
        <p:nvGraphicFramePr>
          <p:cNvPr id="15363" name="Object 3"/>
          <p:cNvGraphicFramePr>
            <a:graphicFrameLocks noChangeAspect="1"/>
          </p:cNvGraphicFramePr>
          <p:nvPr>
            <p:ph sz="quarter" idx="1"/>
          </p:nvPr>
        </p:nvGraphicFramePr>
        <p:xfrm>
          <a:off x="4427538" y="333375"/>
          <a:ext cx="935037" cy="568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name="公式" r:id="rId2" imgW="355320" imgH="215640" progId="Equation.3">
                  <p:embed/>
                </p:oleObj>
              </mc:Choice>
              <mc:Fallback>
                <p:oleObj name="公式" r:id="rId2" imgW="35532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427538" y="333375"/>
                        <a:ext cx="935037" cy="568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386" name="Object 26"/>
          <p:cNvGraphicFramePr>
            <a:graphicFrameLocks noChangeAspect="1"/>
          </p:cNvGraphicFramePr>
          <p:nvPr>
            <p:ph sz="quarter" idx="2"/>
          </p:nvPr>
        </p:nvGraphicFramePr>
        <p:xfrm>
          <a:off x="250825" y="2714625"/>
          <a:ext cx="2160588" cy="1895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name="Equation" r:id="rId4" imgW="1447560" imgH="1269720" progId="Equation.DSMT4">
                  <p:embed/>
                </p:oleObj>
              </mc:Choice>
              <mc:Fallback>
                <p:oleObj name="Equation" r:id="rId4" imgW="1447560" imgH="126972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0825" y="2714625"/>
                        <a:ext cx="2160588" cy="1895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82" name="Text Box 22"/>
          <p:cNvSpPr txBox="1">
            <a:spLocks noChangeArrowheads="1"/>
          </p:cNvSpPr>
          <p:nvPr/>
        </p:nvSpPr>
        <p:spPr bwMode="auto">
          <a:xfrm>
            <a:off x="539750" y="1916113"/>
            <a:ext cx="15843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/>
          </a:p>
        </p:txBody>
      </p:sp>
      <p:sp>
        <p:nvSpPr>
          <p:cNvPr id="15383" name="Text Box 23"/>
          <p:cNvSpPr txBox="1">
            <a:spLocks noChangeArrowheads="1"/>
          </p:cNvSpPr>
          <p:nvPr/>
        </p:nvSpPr>
        <p:spPr bwMode="auto">
          <a:xfrm>
            <a:off x="395288" y="1916113"/>
            <a:ext cx="15843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66"/>
                </a:solidFill>
              </a:rPr>
              <a:t>答案：</a:t>
            </a:r>
          </a:p>
        </p:txBody>
      </p:sp>
      <p:pic>
        <p:nvPicPr>
          <p:cNvPr id="15401" name="Picture 41" descr="GIF-469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5084763"/>
            <a:ext cx="1360488" cy="155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5395" name="Object 35"/>
          <p:cNvGraphicFramePr>
            <a:graphicFrameLocks noChangeAspect="1"/>
          </p:cNvGraphicFramePr>
          <p:nvPr>
            <p:ph sz="quarter" idx="3"/>
          </p:nvPr>
        </p:nvGraphicFramePr>
        <p:xfrm>
          <a:off x="4006850" y="3560763"/>
          <a:ext cx="284163" cy="5381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name="Equation" r:id="rId7" imgW="114120" imgH="215640" progId="Equation.3">
                  <p:embed/>
                </p:oleObj>
              </mc:Choice>
              <mc:Fallback>
                <p:oleObj name="Equation" r:id="rId7" imgW="11412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06850" y="3560763"/>
                        <a:ext cx="284163" cy="5381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76" name="Line 16"/>
          <p:cNvSpPr>
            <a:spLocks noChangeShapeType="1"/>
          </p:cNvSpPr>
          <p:nvPr/>
        </p:nvSpPr>
        <p:spPr bwMode="auto">
          <a:xfrm flipH="1" flipV="1">
            <a:off x="2987675" y="3862388"/>
            <a:ext cx="5400675" cy="24479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7" name="Line 17"/>
          <p:cNvSpPr>
            <a:spLocks noChangeShapeType="1"/>
          </p:cNvSpPr>
          <p:nvPr/>
        </p:nvSpPr>
        <p:spPr bwMode="auto">
          <a:xfrm>
            <a:off x="4643438" y="1412875"/>
            <a:ext cx="2881312" cy="525621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8" name="Line 8"/>
          <p:cNvSpPr>
            <a:spLocks noChangeShapeType="1"/>
          </p:cNvSpPr>
          <p:nvPr/>
        </p:nvSpPr>
        <p:spPr bwMode="auto">
          <a:xfrm>
            <a:off x="3348038" y="4437063"/>
            <a:ext cx="5400675" cy="0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9" name="Line 9"/>
          <p:cNvSpPr>
            <a:spLocks noChangeShapeType="1"/>
          </p:cNvSpPr>
          <p:nvPr/>
        </p:nvSpPr>
        <p:spPr bwMode="auto">
          <a:xfrm flipH="1" flipV="1">
            <a:off x="5507038" y="1341438"/>
            <a:ext cx="0" cy="4751387"/>
          </a:xfrm>
          <a:prstGeom prst="line">
            <a:avLst/>
          </a:prstGeom>
          <a:noFill/>
          <a:ln w="57150">
            <a:solidFill>
              <a:srgbClr val="0000FF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5003800" y="2420938"/>
            <a:ext cx="647700" cy="301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/>
              <a:t>　３</a:t>
            </a:r>
          </a:p>
          <a:p>
            <a:pPr>
              <a:spcBef>
                <a:spcPct val="50000"/>
              </a:spcBef>
            </a:pPr>
            <a:endParaRPr lang="zh-CN" altLang="en-US" sz="2400" b="1"/>
          </a:p>
          <a:p>
            <a:pPr>
              <a:spcBef>
                <a:spcPct val="50000"/>
              </a:spcBef>
            </a:pPr>
            <a:endParaRPr lang="zh-CN" altLang="en-US" sz="2400" b="1"/>
          </a:p>
          <a:p>
            <a:pPr>
              <a:spcBef>
                <a:spcPct val="50000"/>
              </a:spcBef>
            </a:pPr>
            <a:endParaRPr lang="zh-CN" altLang="en-US" sz="2400" b="1"/>
          </a:p>
          <a:p>
            <a:pPr>
              <a:spcBef>
                <a:spcPct val="50000"/>
              </a:spcBef>
            </a:pPr>
            <a:r>
              <a:rPr lang="en-US" altLang="zh-CN" sz="2400" b="1"/>
              <a:t>-</a:t>
            </a:r>
            <a:r>
              <a:rPr lang="zh-CN" altLang="en-US" sz="2400" b="1"/>
              <a:t>１</a:t>
            </a:r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6084888" y="4437063"/>
            <a:ext cx="574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2</a:t>
            </a:r>
          </a:p>
        </p:txBody>
      </p:sp>
      <p:sp>
        <p:nvSpPr>
          <p:cNvPr id="15372" name="Oval 12"/>
          <p:cNvSpPr>
            <a:spLocks noChangeArrowheads="1"/>
          </p:cNvSpPr>
          <p:nvPr/>
        </p:nvSpPr>
        <p:spPr bwMode="auto">
          <a:xfrm>
            <a:off x="5435600" y="2852738"/>
            <a:ext cx="144463" cy="144462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0066"/>
              </a:solidFill>
            </a:endParaRPr>
          </a:p>
        </p:txBody>
      </p:sp>
      <p:sp>
        <p:nvSpPr>
          <p:cNvPr id="15373" name="Oval 13"/>
          <p:cNvSpPr>
            <a:spLocks noChangeArrowheads="1"/>
          </p:cNvSpPr>
          <p:nvPr/>
        </p:nvSpPr>
        <p:spPr bwMode="auto">
          <a:xfrm>
            <a:off x="4140200" y="4365625"/>
            <a:ext cx="144463" cy="144463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0066"/>
              </a:solidFill>
            </a:endParaRPr>
          </a:p>
        </p:txBody>
      </p:sp>
      <p:sp>
        <p:nvSpPr>
          <p:cNvPr id="15374" name="Oval 14"/>
          <p:cNvSpPr>
            <a:spLocks noChangeArrowheads="1"/>
          </p:cNvSpPr>
          <p:nvPr/>
        </p:nvSpPr>
        <p:spPr bwMode="auto">
          <a:xfrm>
            <a:off x="6227763" y="4365625"/>
            <a:ext cx="144462" cy="144463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0066"/>
              </a:solidFill>
            </a:endParaRPr>
          </a:p>
        </p:txBody>
      </p:sp>
      <p:sp>
        <p:nvSpPr>
          <p:cNvPr id="15375" name="Oval 15"/>
          <p:cNvSpPr>
            <a:spLocks noChangeArrowheads="1"/>
          </p:cNvSpPr>
          <p:nvPr/>
        </p:nvSpPr>
        <p:spPr bwMode="auto">
          <a:xfrm>
            <a:off x="5435600" y="4941888"/>
            <a:ext cx="144463" cy="144462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0066"/>
              </a:solidFill>
            </a:endParaRPr>
          </a:p>
        </p:txBody>
      </p:sp>
      <p:sp>
        <p:nvSpPr>
          <p:cNvPr id="15379" name="Text Box 19"/>
          <p:cNvSpPr txBox="1">
            <a:spLocks noChangeArrowheads="1"/>
          </p:cNvSpPr>
          <p:nvPr/>
        </p:nvSpPr>
        <p:spPr bwMode="auto">
          <a:xfrm>
            <a:off x="3852863" y="4437063"/>
            <a:ext cx="5032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-3</a:t>
            </a:r>
          </a:p>
        </p:txBody>
      </p:sp>
      <p:sp>
        <p:nvSpPr>
          <p:cNvPr id="15380" name="Text Box 20"/>
          <p:cNvSpPr txBox="1">
            <a:spLocks noChangeArrowheads="1"/>
          </p:cNvSpPr>
          <p:nvPr/>
        </p:nvSpPr>
        <p:spPr bwMode="auto">
          <a:xfrm>
            <a:off x="8413750" y="4437063"/>
            <a:ext cx="504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FF"/>
                </a:solidFill>
                <a:latin typeface="Times New Roman" pitchFamily="18" charset="0"/>
              </a:rPr>
              <a:t>x</a:t>
            </a:r>
          </a:p>
        </p:txBody>
      </p:sp>
      <p:sp>
        <p:nvSpPr>
          <p:cNvPr id="15381" name="Text Box 21"/>
          <p:cNvSpPr txBox="1">
            <a:spLocks noChangeArrowheads="1"/>
          </p:cNvSpPr>
          <p:nvPr/>
        </p:nvSpPr>
        <p:spPr bwMode="auto">
          <a:xfrm>
            <a:off x="5565775" y="1228725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FF"/>
                </a:solidFill>
                <a:latin typeface="Times New Roman" pitchFamily="18" charset="0"/>
              </a:rPr>
              <a:t>y</a:t>
            </a:r>
          </a:p>
        </p:txBody>
      </p:sp>
      <p:graphicFrame>
        <p:nvGraphicFramePr>
          <p:cNvPr id="15397" name="Object 37"/>
          <p:cNvGraphicFramePr>
            <a:graphicFrameLocks noChangeAspect="1"/>
          </p:cNvGraphicFramePr>
          <p:nvPr>
            <p:ph sz="quarter" idx="4"/>
          </p:nvPr>
        </p:nvGraphicFramePr>
        <p:xfrm>
          <a:off x="3916363" y="1782763"/>
          <a:ext cx="390525" cy="730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name="Equation" r:id="rId9" imgW="114120" imgH="215640" progId="Equation.3">
                  <p:embed/>
                </p:oleObj>
              </mc:Choice>
              <mc:Fallback>
                <p:oleObj name="Equation" r:id="rId9" imgW="11412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16363" y="1782763"/>
                        <a:ext cx="390525" cy="730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402" name="Object 42"/>
          <p:cNvGraphicFramePr>
            <a:graphicFrameLocks noChangeAspect="1"/>
          </p:cNvGraphicFramePr>
          <p:nvPr/>
        </p:nvGraphicFramePr>
        <p:xfrm>
          <a:off x="4186238" y="1600200"/>
          <a:ext cx="373062" cy="576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name="公式" r:id="rId11" imgW="139680" imgH="215640" progId="Equation.3">
                  <p:embed/>
                </p:oleObj>
              </mc:Choice>
              <mc:Fallback>
                <p:oleObj name="公式" r:id="rId11" imgW="13968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186238" y="1600200"/>
                        <a:ext cx="373062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403" name="Object 43"/>
          <p:cNvGraphicFramePr>
            <a:graphicFrameLocks noChangeAspect="1"/>
          </p:cNvGraphicFramePr>
          <p:nvPr/>
        </p:nvGraphicFramePr>
        <p:xfrm>
          <a:off x="3195638" y="3352800"/>
          <a:ext cx="304800" cy="576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name="公式" r:id="rId13" imgW="114120" imgH="215640" progId="Equation.3">
                  <p:embed/>
                </p:oleObj>
              </mc:Choice>
              <mc:Fallback>
                <p:oleObj name="公式" r:id="rId13" imgW="11412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195638" y="3352800"/>
                        <a:ext cx="304800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405" name="Text Box 45"/>
          <p:cNvSpPr txBox="1">
            <a:spLocks noChangeArrowheads="1"/>
          </p:cNvSpPr>
          <p:nvPr/>
        </p:nvSpPr>
        <p:spPr bwMode="auto">
          <a:xfrm>
            <a:off x="4664075" y="4313238"/>
            <a:ext cx="1371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4000" b="1" i="1">
                <a:solidFill>
                  <a:srgbClr val="0000FF"/>
                </a:solidFill>
                <a:latin typeface="Times New Roman" pitchFamily="18" charset="0"/>
              </a:rPr>
              <a:t>0</a:t>
            </a:r>
          </a:p>
        </p:txBody>
      </p:sp>
      <p:graphicFrame>
        <p:nvGraphicFramePr>
          <p:cNvPr id="15407" name="Object 47"/>
          <p:cNvGraphicFramePr>
            <a:graphicFrameLocks noChangeAspect="1"/>
          </p:cNvGraphicFramePr>
          <p:nvPr/>
        </p:nvGraphicFramePr>
        <p:xfrm>
          <a:off x="5651500" y="2420938"/>
          <a:ext cx="1582738" cy="7794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name="公式" r:id="rId15" imgW="799920" imgH="393480" progId="Equation.3">
                  <p:embed/>
                </p:oleObj>
              </mc:Choice>
              <mc:Fallback>
                <p:oleObj name="公式" r:id="rId15" imgW="799920" imgH="393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651500" y="2420938"/>
                        <a:ext cx="1582738" cy="7794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408" name="Object 48"/>
          <p:cNvGraphicFramePr>
            <a:graphicFrameLocks noChangeAspect="1"/>
          </p:cNvGraphicFramePr>
          <p:nvPr/>
        </p:nvGraphicFramePr>
        <p:xfrm>
          <a:off x="3492500" y="3573463"/>
          <a:ext cx="1581150" cy="720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name="公式" r:id="rId17" imgW="1002960" imgH="457200" progId="Equation.3">
                  <p:embed/>
                </p:oleObj>
              </mc:Choice>
              <mc:Fallback>
                <p:oleObj name="公式" r:id="rId17" imgW="1002960" imgH="457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492500" y="3573463"/>
                        <a:ext cx="1581150" cy="720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8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type="title"/>
          </p:nvPr>
        </p:nvSpPr>
        <p:spPr>
          <a:xfrm>
            <a:off x="2709863" y="303213"/>
            <a:ext cx="3360737" cy="614362"/>
          </a:xfrm>
          <a:noFill/>
        </p:spPr>
        <p:txBody>
          <a:bodyPr/>
          <a:lstStyle/>
          <a:p>
            <a:pPr algn="l"/>
            <a:r>
              <a:rPr lang="zh-CN" altLang="en-US" sz="4800" b="1">
                <a:solidFill>
                  <a:srgbClr val="0000FF"/>
                </a:solidFill>
              </a:rPr>
              <a:t>课堂小结：</a:t>
            </a:r>
          </a:p>
        </p:txBody>
      </p:sp>
      <p:sp>
        <p:nvSpPr>
          <p:cNvPr id="45065" name="Rectangle 9"/>
          <p:cNvSpPr>
            <a:spLocks noChangeArrowheads="1"/>
          </p:cNvSpPr>
          <p:nvPr/>
        </p:nvSpPr>
        <p:spPr bwMode="auto">
          <a:xfrm>
            <a:off x="0" y="2133600"/>
            <a:ext cx="3529013" cy="1958975"/>
          </a:xfrm>
          <a:prstGeom prst="rect">
            <a:avLst/>
          </a:prstGeom>
          <a:noFill/>
          <a:ln w="3810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0000FF"/>
                </a:solidFill>
                <a:ea typeface="黑体" pitchFamily="49" charset="-122"/>
              </a:rPr>
              <a:t>二元一次方程和一次函数的图象的关系</a:t>
            </a:r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 bwMode="auto">
          <a:xfrm>
            <a:off x="3851275" y="981075"/>
            <a:ext cx="5040313" cy="1958975"/>
          </a:xfrm>
          <a:prstGeom prst="rect">
            <a:avLst/>
          </a:prstGeom>
          <a:noFill/>
          <a:ln w="3810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  <a:ea typeface="楷体_GB2312" pitchFamily="49" charset="-122"/>
              </a:rPr>
              <a:t>以二元一次方程的解为坐标的点都在对应的函数图象上</a:t>
            </a:r>
            <a:r>
              <a:rPr lang="en-US" altLang="zh-CN" sz="4000" b="1">
                <a:solidFill>
                  <a:srgbClr val="0000FF"/>
                </a:solidFill>
                <a:ea typeface="楷体_GB2312" pitchFamily="49" charset="-122"/>
              </a:rPr>
              <a:t>.</a:t>
            </a:r>
          </a:p>
        </p:txBody>
      </p:sp>
      <p:sp>
        <p:nvSpPr>
          <p:cNvPr id="45071" name="Text Box 15"/>
          <p:cNvSpPr txBox="1">
            <a:spLocks noChangeArrowheads="1"/>
          </p:cNvSpPr>
          <p:nvPr/>
        </p:nvSpPr>
        <p:spPr bwMode="auto">
          <a:xfrm>
            <a:off x="3924300" y="3716338"/>
            <a:ext cx="5040313" cy="1958975"/>
          </a:xfrm>
          <a:prstGeom prst="rect">
            <a:avLst/>
          </a:prstGeom>
          <a:noFill/>
          <a:ln w="3810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  <a:ea typeface="楷体_GB2312" pitchFamily="49" charset="-122"/>
              </a:rPr>
              <a:t>一次函数图象上的点的坐标都适合对应的二元一次方程</a:t>
            </a:r>
            <a:r>
              <a:rPr lang="en-US" altLang="zh-CN" sz="4000" b="1">
                <a:solidFill>
                  <a:srgbClr val="0000FF"/>
                </a:solidFill>
                <a:ea typeface="楷体_GB2312" pitchFamily="49" charset="-122"/>
              </a:rPr>
              <a:t>.</a:t>
            </a:r>
          </a:p>
        </p:txBody>
      </p:sp>
      <p:sp>
        <p:nvSpPr>
          <p:cNvPr id="45072" name="AutoShape 16"/>
          <p:cNvSpPr>
            <a:spLocks noChangeArrowheads="1"/>
          </p:cNvSpPr>
          <p:nvPr/>
        </p:nvSpPr>
        <p:spPr bwMode="auto">
          <a:xfrm>
            <a:off x="3276600" y="2420938"/>
            <a:ext cx="1366838" cy="647700"/>
          </a:xfrm>
          <a:prstGeom prst="curvedUpArrow">
            <a:avLst>
              <a:gd name="adj1" fmla="val 42206"/>
              <a:gd name="adj2" fmla="val 84412"/>
              <a:gd name="adj3" fmla="val 33333"/>
            </a:avLst>
          </a:prstGeom>
          <a:solidFill>
            <a:srgbClr val="FF0000"/>
          </a:solidFill>
          <a:ln w="25400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073" name="AutoShape 17"/>
          <p:cNvSpPr>
            <a:spLocks noChangeArrowheads="1"/>
          </p:cNvSpPr>
          <p:nvPr/>
        </p:nvSpPr>
        <p:spPr bwMode="auto">
          <a:xfrm>
            <a:off x="3276600" y="3213100"/>
            <a:ext cx="1368425" cy="720725"/>
          </a:xfrm>
          <a:prstGeom prst="curvedDownArrow">
            <a:avLst>
              <a:gd name="adj1" fmla="val 37974"/>
              <a:gd name="adj2" fmla="val 75947"/>
              <a:gd name="adj3" fmla="val 33333"/>
            </a:avLst>
          </a:prstGeom>
          <a:solidFill>
            <a:srgbClr val="FF0000"/>
          </a:solidFill>
          <a:ln w="25400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5074" name="Picture 18" descr="GIF-239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288" y="836613"/>
            <a:ext cx="790575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5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45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5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5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5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5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5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/>
      <p:bldP spid="45065" grpId="0"/>
      <p:bldP spid="45069" grpId="0"/>
      <p:bldP spid="45071" grpId="0"/>
      <p:bldP spid="45072" grpId="0"/>
      <p:bldP spid="4507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086" name="Picture 6" descr="GIF-240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088" y="549275"/>
            <a:ext cx="828675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179388" y="1844675"/>
            <a:ext cx="2305050" cy="2568575"/>
          </a:xfrm>
          <a:prstGeom prst="rect">
            <a:avLst/>
          </a:prstGeom>
          <a:noFill/>
          <a:ln w="38100" algn="ctr">
            <a:solidFill>
              <a:srgbClr val="00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</a:rPr>
              <a:t>方程组和对应的两条直线的关系</a:t>
            </a: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3635375" y="1557338"/>
            <a:ext cx="5292725" cy="1349375"/>
          </a:xfrm>
          <a:prstGeom prst="rect">
            <a:avLst/>
          </a:prstGeom>
          <a:noFill/>
          <a:ln w="3810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</a:rPr>
              <a:t>方程组的   是对应的两条直线的</a:t>
            </a:r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 bwMode="auto">
          <a:xfrm>
            <a:off x="3635375" y="3429000"/>
            <a:ext cx="5327650" cy="1349375"/>
          </a:xfrm>
          <a:prstGeom prst="rect">
            <a:avLst/>
          </a:prstGeom>
          <a:noFill/>
          <a:ln w="3810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FF"/>
                </a:solidFill>
              </a:rPr>
              <a:t>两条线的              是对应的方程组的</a:t>
            </a:r>
            <a:endParaRPr lang="zh-CN" altLang="en-US" sz="4000" b="1" i="1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6093" name="AutoShape 13"/>
          <p:cNvSpPr>
            <a:spLocks noChangeArrowheads="1"/>
          </p:cNvSpPr>
          <p:nvPr/>
        </p:nvSpPr>
        <p:spPr bwMode="auto">
          <a:xfrm>
            <a:off x="2627313" y="1916113"/>
            <a:ext cx="936625" cy="1008062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0000FF"/>
          </a:solidFill>
          <a:ln w="38100" algn="ctr">
            <a:solidFill>
              <a:srgbClr val="FF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094" name="AutoShape 14"/>
          <p:cNvSpPr>
            <a:spLocks noChangeArrowheads="1"/>
          </p:cNvSpPr>
          <p:nvPr/>
        </p:nvSpPr>
        <p:spPr bwMode="auto">
          <a:xfrm>
            <a:off x="2627313" y="3429000"/>
            <a:ext cx="935037" cy="1008063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0000FF"/>
          </a:solidFill>
          <a:ln w="38100" algn="ctr">
            <a:solidFill>
              <a:srgbClr val="FF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096" name="Text Box 16"/>
          <p:cNvSpPr txBox="1">
            <a:spLocks noChangeArrowheads="1"/>
          </p:cNvSpPr>
          <p:nvPr/>
        </p:nvSpPr>
        <p:spPr bwMode="auto">
          <a:xfrm>
            <a:off x="5508625" y="1557338"/>
            <a:ext cx="9366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 i="1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解</a:t>
            </a:r>
          </a:p>
        </p:txBody>
      </p:sp>
      <p:sp>
        <p:nvSpPr>
          <p:cNvPr id="46097" name="Text Box 17"/>
          <p:cNvSpPr txBox="1">
            <a:spLocks noChangeArrowheads="1"/>
          </p:cNvSpPr>
          <p:nvPr/>
        </p:nvSpPr>
        <p:spPr bwMode="auto">
          <a:xfrm>
            <a:off x="5795963" y="2205038"/>
            <a:ext cx="2303462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 i="1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交点坐标</a:t>
            </a:r>
            <a:r>
              <a:rPr lang="en-US" altLang="zh-CN" sz="4000" b="1" i="1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</p:txBody>
      </p:sp>
      <p:sp>
        <p:nvSpPr>
          <p:cNvPr id="46098" name="Text Box 18"/>
          <p:cNvSpPr txBox="1">
            <a:spLocks noChangeArrowheads="1"/>
          </p:cNvSpPr>
          <p:nvPr/>
        </p:nvSpPr>
        <p:spPr bwMode="auto">
          <a:xfrm>
            <a:off x="5292725" y="3429000"/>
            <a:ext cx="2879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 i="1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交点坐标</a:t>
            </a:r>
          </a:p>
        </p:txBody>
      </p:sp>
      <p:sp>
        <p:nvSpPr>
          <p:cNvPr id="46099" name="Text Box 19"/>
          <p:cNvSpPr txBox="1">
            <a:spLocks noChangeArrowheads="1"/>
          </p:cNvSpPr>
          <p:nvPr/>
        </p:nvSpPr>
        <p:spPr bwMode="auto">
          <a:xfrm>
            <a:off x="6732588" y="4076700"/>
            <a:ext cx="10795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4000" b="1" i="1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解</a:t>
            </a:r>
            <a:r>
              <a:rPr lang="en-US" altLang="zh-CN" sz="4000" b="1" i="1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  <a:endParaRPr lang="en-US" altLang="zh-CN" sz="4000" b="1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46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4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1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46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5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6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9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76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8" grpId="0"/>
      <p:bldP spid="46089" grpId="0"/>
      <p:bldP spid="46091" grpId="0"/>
      <p:bldP spid="46093" grpId="0"/>
      <p:bldP spid="46094" grpId="0"/>
      <p:bldP spid="46096" grpId="0"/>
      <p:bldP spid="46097" grpId="0"/>
      <p:bldP spid="46098" grpId="0"/>
      <p:bldP spid="4609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76375" y="1052513"/>
            <a:ext cx="5545138" cy="1143000"/>
          </a:xfrm>
          <a:noFill/>
          <a:ln w="57150">
            <a:solidFill>
              <a:srgbClr val="FF0000"/>
            </a:solidFill>
            <a:miter lim="800000"/>
          </a:ln>
        </p:spPr>
        <p:txBody>
          <a:bodyPr/>
          <a:lstStyle/>
          <a:p>
            <a:r>
              <a:rPr lang="zh-CN" altLang="en-US" sz="3600" b="1">
                <a:solidFill>
                  <a:srgbClr val="0000FF"/>
                </a:solidFill>
              </a:rPr>
              <a:t>解二元一次方程组的方法</a:t>
            </a:r>
            <a:endParaRPr lang="zh-CN" altLang="en-US" b="1"/>
          </a:p>
        </p:txBody>
      </p:sp>
      <p:pic>
        <p:nvPicPr>
          <p:cNvPr id="47109" name="Picture 5" descr="GIF-241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288" y="692150"/>
            <a:ext cx="771525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1763713" y="3068638"/>
            <a:ext cx="1152525" cy="3197225"/>
          </a:xfrm>
          <a:prstGeom prst="rect">
            <a:avLst/>
          </a:prstGeom>
          <a:noFill/>
          <a:ln w="5715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</a:rPr>
              <a:t>代入消元法</a:t>
            </a: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3708400" y="2997200"/>
            <a:ext cx="1152525" cy="3197225"/>
          </a:xfrm>
          <a:prstGeom prst="rect">
            <a:avLst/>
          </a:prstGeom>
          <a:noFill/>
          <a:ln w="5715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</a:rPr>
              <a:t>加减消元法</a:t>
            </a: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5580063" y="2997200"/>
            <a:ext cx="1223962" cy="3197225"/>
          </a:xfrm>
          <a:prstGeom prst="rect">
            <a:avLst/>
          </a:prstGeom>
          <a:noFill/>
          <a:ln w="57150" algn="ctr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</a:rPr>
              <a:t>函数图象法</a:t>
            </a:r>
            <a:r>
              <a:rPr lang="zh-CN" altLang="en-US" sz="4000" b="1"/>
              <a:t>     </a:t>
            </a:r>
          </a:p>
        </p:txBody>
      </p:sp>
      <p:sp>
        <p:nvSpPr>
          <p:cNvPr id="47117" name="AutoShape 13"/>
          <p:cNvSpPr>
            <a:spLocks noChangeArrowheads="1"/>
          </p:cNvSpPr>
          <p:nvPr/>
        </p:nvSpPr>
        <p:spPr bwMode="auto">
          <a:xfrm>
            <a:off x="2051050" y="2133600"/>
            <a:ext cx="649288" cy="863600"/>
          </a:xfrm>
          <a:prstGeom prst="downArrow">
            <a:avLst>
              <a:gd name="adj1" fmla="val 50000"/>
              <a:gd name="adj2" fmla="val 33252"/>
            </a:avLst>
          </a:prstGeom>
          <a:solidFill>
            <a:srgbClr val="0000FF"/>
          </a:solidFill>
          <a:ln w="38100" algn="ctr">
            <a:solidFill>
              <a:srgbClr val="FF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118" name="AutoShape 14"/>
          <p:cNvSpPr>
            <a:spLocks noChangeArrowheads="1"/>
          </p:cNvSpPr>
          <p:nvPr/>
        </p:nvSpPr>
        <p:spPr bwMode="auto">
          <a:xfrm>
            <a:off x="3995738" y="2133600"/>
            <a:ext cx="649287" cy="863600"/>
          </a:xfrm>
          <a:prstGeom prst="downArrow">
            <a:avLst>
              <a:gd name="adj1" fmla="val 50000"/>
              <a:gd name="adj2" fmla="val 33252"/>
            </a:avLst>
          </a:prstGeom>
          <a:solidFill>
            <a:srgbClr val="0000FF"/>
          </a:solidFill>
          <a:ln w="38100" algn="ctr">
            <a:solidFill>
              <a:srgbClr val="FF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119" name="AutoShape 15"/>
          <p:cNvSpPr>
            <a:spLocks noChangeArrowheads="1"/>
          </p:cNvSpPr>
          <p:nvPr/>
        </p:nvSpPr>
        <p:spPr bwMode="auto">
          <a:xfrm>
            <a:off x="5867400" y="2133600"/>
            <a:ext cx="649288" cy="863600"/>
          </a:xfrm>
          <a:prstGeom prst="downArrow">
            <a:avLst>
              <a:gd name="adj1" fmla="val 50000"/>
              <a:gd name="adj2" fmla="val 33252"/>
            </a:avLst>
          </a:prstGeom>
          <a:solidFill>
            <a:srgbClr val="0000FF"/>
          </a:solidFill>
          <a:ln w="38100" algn="ctr">
            <a:solidFill>
              <a:srgbClr val="FF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120" name="Text Box 16"/>
          <p:cNvSpPr txBox="1">
            <a:spLocks noChangeArrowheads="1"/>
          </p:cNvSpPr>
          <p:nvPr/>
        </p:nvSpPr>
        <p:spPr bwMode="auto">
          <a:xfrm>
            <a:off x="7308850" y="2133600"/>
            <a:ext cx="1619250" cy="3992563"/>
          </a:xfrm>
          <a:prstGeom prst="rect">
            <a:avLst/>
          </a:prstGeom>
          <a:noFill/>
          <a:ln w="57150" algn="ctr">
            <a:solidFill>
              <a:srgbClr val="00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solidFill>
                  <a:srgbClr val="FF0066"/>
                </a:solidFill>
              </a:rPr>
              <a:t>要强调的是由于作图的不准确性，由图象法求得的解是近似解</a:t>
            </a:r>
            <a:r>
              <a:rPr lang="en-US" altLang="zh-CN" sz="2800" b="1">
                <a:solidFill>
                  <a:srgbClr val="FF0066"/>
                </a:solidFill>
              </a:rPr>
              <a:t>.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47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7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7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9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47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33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P spid="47110" grpId="0"/>
      <p:bldP spid="47111" grpId="0"/>
      <p:bldP spid="47113" grpId="0"/>
      <p:bldP spid="47117" grpId="0"/>
      <p:bldP spid="47118" grpId="0"/>
      <p:bldP spid="47119" grpId="0"/>
      <p:bldP spid="471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034" name="Picture 2" descr="Pi_13986[1]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21138" y="80963"/>
            <a:ext cx="838200" cy="12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304800" y="-125413"/>
            <a:ext cx="7772400" cy="114300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Aft>
                <a:spcPct val="10000"/>
              </a:spcAft>
            </a:pPr>
            <a:endParaRPr lang="en-US" sz="5400" b="1">
              <a:solidFill>
                <a:srgbClr val="FFFF99"/>
              </a:solidFill>
              <a:effectLst>
                <a:outerShdw blurRad="38100" dist="38100" dir="2700000" algn="tl">
                  <a:srgbClr val="000000"/>
                </a:outerShdw>
              </a:effectLst>
              <a:ea typeface="MS UI Gothic" pitchFamily="34" charset="-128"/>
            </a:endParaRPr>
          </a:p>
        </p:txBody>
      </p:sp>
      <p:sp>
        <p:nvSpPr>
          <p:cNvPr id="44038" name="Rectangle 6"/>
          <p:cNvSpPr>
            <a:spLocks noGrp="1" noRot="1" noChangeArrowheads="1"/>
          </p:cNvSpPr>
          <p:nvPr>
            <p:ph type="title"/>
          </p:nvPr>
        </p:nvSpPr>
        <p:spPr>
          <a:xfrm>
            <a:off x="722313" y="322263"/>
            <a:ext cx="1830387" cy="1006475"/>
          </a:xfrm>
        </p:spPr>
        <p:txBody>
          <a:bodyPr/>
          <a:lstStyle/>
          <a:p>
            <a:r>
              <a:rPr lang="zh-CN" altLang="en-US" sz="1200" b="1">
                <a:solidFill>
                  <a:srgbClr val="3399FF"/>
                </a:solidFill>
                <a:latin typeface="Arial Unicode MS" pitchFamily="34" charset="-122"/>
              </a:rPr>
              <a:t>作      业</a:t>
            </a:r>
            <a:endParaRPr lang="en-US" sz="900" b="1">
              <a:solidFill>
                <a:srgbClr val="3399FF"/>
              </a:solidFill>
              <a:latin typeface="Arial Unicode MS" pitchFamily="34" charset="-122"/>
            </a:endParaRP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1476375" y="3429000"/>
            <a:ext cx="266541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57150" algn="ctr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zh-CN" altLang="en-US" sz="4400" b="1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maze" pitchFamily="34" charset="0"/>
                <a:sym typeface="Wingdings" pitchFamily="2" charset="2"/>
              </a:rPr>
              <a:t>习题</a:t>
            </a:r>
          </a:p>
        </p:txBody>
      </p:sp>
      <p:pic>
        <p:nvPicPr>
          <p:cNvPr id="44040" name="Picture 8" descr="卡通头4问"/>
          <p:cNvPicPr>
            <a:picLocks noChangeAspect="1" noChangeArrowheads="1" noCrop="1"/>
          </p:cNvPicPr>
          <p:nvPr/>
        </p:nvPicPr>
        <p:blipFill>
          <a:blip r:embed="rId3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77200" y="44450"/>
            <a:ext cx="1103313" cy="110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4041" name="Group 9"/>
          <p:cNvGrpSpPr>
            <a:grpSpLocks noChangeAspect="1"/>
          </p:cNvGrpSpPr>
          <p:nvPr/>
        </p:nvGrpSpPr>
        <p:grpSpPr>
          <a:xfrm>
            <a:off x="1835150" y="1773238"/>
            <a:ext cx="3586163" cy="1331912"/>
            <a:chOff x="1338" y="2470"/>
            <a:chExt cx="2585" cy="960"/>
          </a:xfrm>
        </p:grpSpPr>
        <p:pic>
          <p:nvPicPr>
            <p:cNvPr id="44042" name="Picture 10" descr="booksandletters13[1]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38" y="2470"/>
              <a:ext cx="1306" cy="9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4043" name="Group 11"/>
            <p:cNvGrpSpPr>
              <a:grpSpLocks noChangeAspect="1"/>
            </p:cNvGrpSpPr>
            <p:nvPr/>
          </p:nvGrpSpPr>
          <p:grpSpPr>
            <a:xfrm>
              <a:off x="2620" y="2659"/>
              <a:ext cx="1303" cy="634"/>
              <a:chOff x="2620" y="2659"/>
              <a:chExt cx="1303" cy="634"/>
            </a:xfrm>
          </p:grpSpPr>
          <p:sp>
            <p:nvSpPr>
              <p:cNvPr id="44044" name="Rectangle 12"/>
              <p:cNvSpPr>
                <a:spLocks noChangeAspect="1" noChangeArrowheads="1"/>
              </p:cNvSpPr>
              <p:nvPr/>
            </p:nvSpPr>
            <p:spPr bwMode="auto">
              <a:xfrm>
                <a:off x="3029" y="3154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45" name="Rectangle 13"/>
              <p:cNvSpPr>
                <a:spLocks noChangeAspect="1" noChangeArrowheads="1"/>
              </p:cNvSpPr>
              <p:nvPr/>
            </p:nvSpPr>
            <p:spPr bwMode="auto">
              <a:xfrm>
                <a:off x="3165" y="3154"/>
                <a:ext cx="81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46" name="Rectangle 14"/>
              <p:cNvSpPr>
                <a:spLocks noChangeAspect="1" noChangeArrowheads="1"/>
              </p:cNvSpPr>
              <p:nvPr/>
            </p:nvSpPr>
            <p:spPr bwMode="auto">
              <a:xfrm>
                <a:off x="3300" y="3154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47" name="Rectangle 15"/>
              <p:cNvSpPr>
                <a:spLocks noChangeAspect="1" noChangeArrowheads="1"/>
              </p:cNvSpPr>
              <p:nvPr/>
            </p:nvSpPr>
            <p:spPr bwMode="auto">
              <a:xfrm>
                <a:off x="3435" y="3154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48" name="Rectangle 16"/>
              <p:cNvSpPr>
                <a:spLocks noChangeAspect="1" noChangeArrowheads="1"/>
              </p:cNvSpPr>
              <p:nvPr/>
            </p:nvSpPr>
            <p:spPr bwMode="auto">
              <a:xfrm>
                <a:off x="3571" y="3154"/>
                <a:ext cx="81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49" name="Rectangle 17"/>
              <p:cNvSpPr>
                <a:spLocks noChangeAspect="1" noChangeArrowheads="1"/>
              </p:cNvSpPr>
              <p:nvPr/>
            </p:nvSpPr>
            <p:spPr bwMode="auto">
              <a:xfrm>
                <a:off x="3706" y="3154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50" name="Rectangle 18"/>
              <p:cNvSpPr>
                <a:spLocks noChangeAspect="1" noChangeArrowheads="1"/>
              </p:cNvSpPr>
              <p:nvPr/>
            </p:nvSpPr>
            <p:spPr bwMode="auto">
              <a:xfrm>
                <a:off x="3842" y="3154"/>
                <a:ext cx="81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51" name="WordArt 19" descr="20041213522068548"/>
              <p:cNvSpPr>
                <a:spLocks noChangeAspect="1" noChangeArrowheads="1" noChangeShapeType="1" noTextEdit="1"/>
              </p:cNvSpPr>
              <p:nvPr/>
            </p:nvSpPr>
            <p:spPr bwMode="auto">
              <a:xfrm>
                <a:off x="2699" y="2659"/>
                <a:ext cx="1214" cy="436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 kern="10">
                    <a:ln w="12700">
                      <a:solidFill>
                        <a:srgbClr val="FF0000"/>
                      </a:solidFill>
                      <a:round/>
                    </a:ln>
                    <a:blipFill dpi="0" rotWithShape="0">
                      <a:blip r:embed="rId5"/>
                      <a:stretch>
                        <a:fillRect/>
                      </a:stretch>
                    </a:blipFill>
                    <a:effectLst>
                      <a:outerShdw dist="45791" dir="2021404" algn="ctr" rotWithShape="0">
                        <a:srgbClr val="808080"/>
                      </a:outerShdw>
                    </a:effectLst>
                    <a:latin typeface="华文行楷"/>
                    <a:ea typeface="华文行楷"/>
                  </a:rPr>
                  <a:t>习 题</a:t>
                </a:r>
              </a:p>
            </p:txBody>
          </p:sp>
          <p:sp>
            <p:nvSpPr>
              <p:cNvPr id="44052" name="Rectangle 20"/>
              <p:cNvSpPr>
                <a:spLocks noChangeAspect="1" noChangeArrowheads="1"/>
              </p:cNvSpPr>
              <p:nvPr/>
            </p:nvSpPr>
            <p:spPr bwMode="auto">
              <a:xfrm>
                <a:off x="2620" y="3158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53" name="Rectangle 21"/>
              <p:cNvSpPr>
                <a:spLocks noChangeAspect="1" noChangeArrowheads="1"/>
              </p:cNvSpPr>
              <p:nvPr/>
            </p:nvSpPr>
            <p:spPr bwMode="auto">
              <a:xfrm>
                <a:off x="2756" y="3158"/>
                <a:ext cx="81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54" name="Rectangle 22"/>
              <p:cNvSpPr>
                <a:spLocks noChangeAspect="1" noChangeArrowheads="1"/>
              </p:cNvSpPr>
              <p:nvPr/>
            </p:nvSpPr>
            <p:spPr bwMode="auto">
              <a:xfrm>
                <a:off x="2891" y="3158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pic>
        <p:nvPicPr>
          <p:cNvPr id="44055" name="Picture 23" descr="BELLL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042988" cy="104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056" name="WordArt 24"/>
          <p:cNvSpPr>
            <a:spLocks noChangeArrowheads="1" noChangeShapeType="1" noTextEdit="1"/>
          </p:cNvSpPr>
          <p:nvPr/>
        </p:nvSpPr>
        <p:spPr bwMode="auto">
          <a:xfrm>
            <a:off x="3132138" y="44450"/>
            <a:ext cx="2879725" cy="6207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9525">
                  <a:solidFill>
                    <a:srgbClr val="FFFF99"/>
                  </a:solidFill>
                  <a:round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华文行楷"/>
                <a:ea typeface="华文行楷"/>
              </a:rPr>
              <a:t>作            业：</a:t>
            </a:r>
          </a:p>
        </p:txBody>
      </p:sp>
      <p:sp>
        <p:nvSpPr>
          <p:cNvPr id="44057" name="Rectangle 25"/>
          <p:cNvSpPr>
            <a:spLocks noChangeArrowheads="1"/>
          </p:cNvSpPr>
          <p:nvPr/>
        </p:nvSpPr>
        <p:spPr bwMode="auto">
          <a:xfrm>
            <a:off x="4140201" y="3284538"/>
            <a:ext cx="1367904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6600" b="1" smtClean="0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7.7 </a:t>
            </a:r>
            <a:endParaRPr lang="en-US" altLang="zh-CN" sz="6600" b="1">
              <a:solidFill>
                <a:srgbClr val="66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onotype Corsiva" pitchFamily="66" charset="0"/>
              <a:ea typeface="Arial Unicode MS" pitchFamily="34" charset="-122"/>
              <a:cs typeface="Arial Unicode MS" pitchFamily="34" charset="-122"/>
              <a:sym typeface="Wingdings" pitchFamily="2" charset="2"/>
            </a:endParaRPr>
          </a:p>
        </p:txBody>
      </p:sp>
    </p:spTree>
  </p:cSld>
  <p:clrMapOvr>
    <a:masterClrMapping/>
  </p:clrMapOvr>
  <p:transition spd="slow">
    <p:randomBar dir="vert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https://d.book118.com/306232015230010054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吉祥如意 1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EF8FF"/>
      </a:accent5>
      <a:accent6>
        <a:srgbClr val="E7CDB2"/>
      </a:accent6>
      <a:hlink>
        <a:srgbClr val="0066CC"/>
      </a:hlink>
      <a:folHlink>
        <a:srgbClr val="9F9FBF"/>
      </a:folHlink>
    </a:clrScheme>
    <a:fontScheme name="吉祥如意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/>
        <ns0:extLst>
          <ns0:ext uri="{AF507438-7753-43E0-B8FC-AC1667EBCBE1}">
            <ns1:hiddenEffects xmlns:ns1="http://schemas.microsoft.com/office/drawing/2010/main">
              <ns0:effectLst>
                <ns0:outerShdw dist="35921" dir="2700000" algn="ctr" rotWithShape="0">
                  <ns0:schemeClr val="bg2"/>
                </ns0:outerShdw>
              </ns0:effectLst>
            </ns1:hiddenEffects>
          </ns0:ext>
        </ns0:extLst>
      </ns0:spPr>
      <ns0:bodyPr vert="horz" wrap="square" lIns="91440" tIns="45720" rIns="91440" bIns="45720" numCol="1" anchor="ctr" anchorCtr="0" compatLnSpc="1">
        <ns0:prstTxWarp prst="textNoShape">
          <ns0:avLst/>
        </ns0:prstTxWarp>
      </ns0:bodyPr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tabLst/>
          <ns0:defRPr kumimoji="0" lang="zh-CN" altLang="en-US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charset="0"/>
            <ns0:ea typeface="宋体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/>
        <ns0:extLst>
          <ns0:ext uri="{AF507438-7753-43E0-B8FC-AC1667EBCBE1}">
            <ns1:hiddenEffects xmlns:ns1="http://schemas.microsoft.com/office/drawing/2010/main">
              <ns0:effectLst>
                <ns0:outerShdw dist="35921" dir="2700000" algn="ctr" rotWithShape="0">
                  <ns0:schemeClr val="bg2"/>
                </ns0:outerShdw>
              </ns0:effectLst>
            </ns1:hiddenEffects>
          </ns0:ext>
        </ns0:extLst>
      </ns0:spPr>
      <ns0:bodyPr vert="horz" wrap="square" lIns="91440" tIns="45720" rIns="91440" bIns="45720" numCol="1" anchor="ctr" anchorCtr="0" compatLnSpc="1">
        <ns0:prstTxWarp prst="textNoShape">
          <ns0:avLst/>
        </ns0:prstTxWarp>
      </ns0:bodyPr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tabLst/>
          <ns0:defRPr kumimoji="0" lang="zh-CN" altLang="en-US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charset="0"/>
            <ns0:ea typeface="宋体" charset="-122"/>
          </ns0:defRPr>
        </ns0:defPPr>
      </ns0:lstStyle>
    </ns0:lnDef>
  </ns0:objectDefaults>
  <a:extraClrSchemeLst>
    <a:extraClrScheme>
      <a:clrScheme name="吉祥如意 1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EF8FF"/>
        </a:accent5>
        <a:accent6>
          <a:srgbClr val="E7CDB2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2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3F3F3"/>
        </a:accent3>
        <a:accent4>
          <a:srgbClr val="4B4A25"/>
        </a:accent4>
        <a:accent5>
          <a:srgbClr val="E2F4FF"/>
        </a:accent5>
        <a:accent6>
          <a:srgbClr val="A1BEB4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3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2"/>
        </a:accent4>
        <a:accent5>
          <a:srgbClr val="FFE9E9"/>
        </a:accent5>
        <a:accent6>
          <a:srgbClr val="C8C8C8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4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BF2EE"/>
        </a:accent3>
        <a:accent4>
          <a:srgbClr val="000000"/>
        </a:accent4>
        <a:accent5>
          <a:srgbClr val="FFFFFF"/>
        </a:accent5>
        <a:accent6>
          <a:srgbClr val="99BBA0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5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F0FFFF"/>
        </a:accent3>
        <a:accent4>
          <a:srgbClr val="51517A"/>
        </a:accent4>
        <a:accent5>
          <a:srgbClr val="F3F3F3"/>
        </a:accent5>
        <a:accent6>
          <a:srgbClr val="E7CDB2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6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A"/>
        </a:accent3>
        <a:accent4>
          <a:srgbClr val="AE0056"/>
        </a:accent4>
        <a:accent5>
          <a:srgbClr val="FFFFE2"/>
        </a:accent5>
        <a:accent6>
          <a:srgbClr val="E7E7E7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7">
        <a:dk1>
          <a:srgbClr val="B60000"/>
        </a:dk1>
        <a:lt1>
          <a:srgbClr val="FFFF99"/>
        </a:lt1>
        <a:dk2>
          <a:srgbClr val="800000"/>
        </a:dk2>
        <a:lt2>
          <a:srgbClr val="FFFFFF"/>
        </a:lt2>
        <a:accent1>
          <a:srgbClr val="9888A4"/>
        </a:accent1>
        <a:accent2>
          <a:srgbClr val="A9335D"/>
        </a:accent2>
        <a:accent3>
          <a:srgbClr val="C0AAAA"/>
        </a:accent3>
        <a:accent4>
          <a:srgbClr val="DADA82"/>
        </a:accent4>
        <a:accent5>
          <a:srgbClr val="CAC3CF"/>
        </a:accent5>
        <a:accent6>
          <a:srgbClr val="992D53"/>
        </a:accent6>
        <a:hlink>
          <a:srgbClr val="CCECFF"/>
        </a:hlink>
        <a:folHlink>
          <a:srgbClr val="FF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吉祥如意 8">
        <a:dk1>
          <a:srgbClr val="808080"/>
        </a:dk1>
        <a:lt1>
          <a:srgbClr val="FFFFFF"/>
        </a:lt1>
        <a:dk2>
          <a:srgbClr val="1C1C1C"/>
        </a:dk2>
        <a:lt2>
          <a:srgbClr val="FFFF66"/>
        </a:lt2>
        <a:accent1>
          <a:srgbClr val="9898BA"/>
        </a:accent1>
        <a:accent2>
          <a:srgbClr val="777777"/>
        </a:accent2>
        <a:accent3>
          <a:srgbClr val="ABABAB"/>
        </a:accent3>
        <a:accent4>
          <a:srgbClr val="DADADA"/>
        </a:accent4>
        <a:accent5>
          <a:srgbClr val="CACAD9"/>
        </a:accent5>
        <a:accent6>
          <a:srgbClr val="6B6B6B"/>
        </a:accent6>
        <a:hlink>
          <a:srgbClr val="CCFF99"/>
        </a:hlink>
        <a:folHlink>
          <a:srgbClr val="E43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6">
      <vt:lpstr>Arial</vt:lpstr>
      <vt:lpstr>Calibri</vt:lpstr>
      <vt:lpstr>宋体</vt:lpstr>
      <vt:lpstr>Wingdings</vt:lpstr>
      <vt:lpstr>Wingdings 2</vt:lpstr>
      <vt:lpstr>华文新魏</vt:lpstr>
      <vt:lpstr>微软雅黑</vt:lpstr>
      <vt:lpstr>Times New Roman</vt:lpstr>
      <vt:lpstr>华文宋体</vt:lpstr>
      <vt:lpstr>Symbol</vt:lpstr>
      <vt:lpstr>Arial Unicode MS</vt:lpstr>
      <vt:lpstr>华文行楷</vt:lpstr>
      <vt:lpstr>MS UI Gothic</vt:lpstr>
      <vt:lpstr>Book Antiqua</vt:lpstr>
      <vt:lpstr>黑体</vt:lpstr>
      <vt:lpstr>楷体_GB2312</vt:lpstr>
      <vt:lpstr>Amaze</vt:lpstr>
      <vt:lpstr>Monotype Corsiva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例2  如图，直线	　　的交点坐标是＿＿ .</vt:lpstr>
      <vt:lpstr>PowerPoint Presentation</vt:lpstr>
      <vt:lpstr>补充练习：</vt:lpstr>
      <vt:lpstr>３．求两条直线y=3x-2与y=-2x+4和ｘ轴所围成的三角形的面积.</vt:lpstr>
      <vt:lpstr>４．如图，两条直线	的交点坐标可以看作哪个方程组的解？</vt:lpstr>
      <vt:lpstr>课堂小结：</vt:lpstr>
      <vt:lpstr>PowerPoint Presentation</vt:lpstr>
      <vt:lpstr>解二元一次方程组的方法</vt:lpstr>
      <vt:lpstr>作      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2024-09-22T04:53:13.873</cp:lastPrinted>
  <dcterms:created xsi:type="dcterms:W3CDTF">2024-09-21T20:53:13Z</dcterms:created>
  <dcterms:modified xsi:type="dcterms:W3CDTF">2024-09-21T20:53:16Z</dcterms:modified>
</cp:coreProperties>
</file>